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euKcbhBW9vLGdFMdfDHkAus08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368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b29cab28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0b29cab283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0b29cab283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0b8dcd8e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10b8dcd8e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10b8dcd8e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0b8dcd8e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10b8dcd8e0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10b8dcd8e0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b8dcd8e0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10b8dcd8e0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10b8dcd8e0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98" name="Google Shape;98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l="10532" t="9200" r="24131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b29cab283_0_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Observere i lokalmiljøet</a:t>
            </a:r>
            <a:endParaRPr/>
          </a:p>
        </p:txBody>
      </p:sp>
      <p:sp>
        <p:nvSpPr>
          <p:cNvPr id="153" name="Google Shape;153;g10b29cab283_0_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Man kan lære mye av å observere hva som foregår i dag. Observasjon i felt er en metode for å se, lytte til og snakke med folk i konteksten de befinner seg i. I denne sammenhengen kan denne metoden gi dere muligheten til å se og oppleve ulike arenaer der seniorer bruker sine ressurser i dag (f.eks. besøke møteplasser mellom ulike generasjoner) og få en dyp forståelse av hvordan frivillig engasjement skjer i praksis og i kontekst. Kan dere for eksempel lære noe av å besøke nabokommunen? </a:t>
            </a:r>
            <a:endParaRPr sz="1600"/>
          </a:p>
        </p:txBody>
      </p:sp>
      <p:pic>
        <p:nvPicPr>
          <p:cNvPr id="155" name="Google Shape;155;g10b29cab283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825" y="869225"/>
            <a:ext cx="3953149" cy="394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0b29cab283_0_2"/>
          <p:cNvSpPr txBox="1"/>
          <p:nvPr/>
        </p:nvSpPr>
        <p:spPr>
          <a:xfrm>
            <a:off x="525964" y="6008609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0b8dcd8e0_0_2"/>
          <p:cNvSpPr txBox="1"/>
          <p:nvPr/>
        </p:nvSpPr>
        <p:spPr>
          <a:xfrm>
            <a:off x="521259" y="309915"/>
            <a:ext cx="72420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Planlegging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10b8dcd8e0_0_2"/>
          <p:cNvSpPr txBox="1"/>
          <p:nvPr/>
        </p:nvSpPr>
        <p:spPr>
          <a:xfrm>
            <a:off x="521247" y="2000675"/>
            <a:ext cx="56838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Definere steder og mennesker i og rundt lokalmiljøet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 kan være relevant å besøke for å samle innsikt og få en bedre forståelse for aktivitetene som foregår og behovene de dekker i kontekst.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Planlegge besøket.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Avtale tid, snakke med folk som er til stede og sjekke om det er greit at man kommer på besøk. 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Definere hvordan man skal utføre observasjonen og dokumentere underveis.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Hva skal dere gjøre på stedet? Ønsker dere å snakke med folk som er der? Hvordan skal dere dokumentere besøket (kamera, mobil, notatblokk, penn, osv.). 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Definere ansvar og roller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mellom dere i prosjektgruppen. Hvem skal eventuelt utføre observasjonen, snakke med folk, dokumentere underveis?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110b8dcd8e0_0_2"/>
          <p:cNvPicPr preferRelativeResize="0"/>
          <p:nvPr/>
        </p:nvPicPr>
        <p:blipFill rotWithShape="1">
          <a:blip r:embed="rId3">
            <a:alphaModFix/>
          </a:blip>
          <a:srcRect l="7286" r="5346"/>
          <a:stretch/>
        </p:blipFill>
        <p:spPr>
          <a:xfrm>
            <a:off x="6796800" y="2112375"/>
            <a:ext cx="4734102" cy="273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0b8dcd8e0_0_146"/>
          <p:cNvSpPr txBox="1"/>
          <p:nvPr/>
        </p:nvSpPr>
        <p:spPr>
          <a:xfrm>
            <a:off x="521259" y="309915"/>
            <a:ext cx="72420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Gjennomføre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10b8dcd8e0_0_146"/>
          <p:cNvSpPr txBox="1"/>
          <p:nvPr/>
        </p:nvSpPr>
        <p:spPr>
          <a:xfrm>
            <a:off x="521250" y="2000675"/>
            <a:ext cx="51075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Sørge for at man har alt man trenger før man drar på besøk (f.eks. kamera, notatbok, penn)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u="sng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Gjennomføre observasjon i felt og eventuelt samtaler med folk som er til stede – hva dukker opp underveis, hva blir du nysgjerrig på og hva kan det være relevant å snakke om?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Dokumentere besøket (bilder, notater, osv.).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10b8dcd8e0_0_146"/>
          <p:cNvSpPr txBox="1"/>
          <p:nvPr/>
        </p:nvSpPr>
        <p:spPr>
          <a:xfrm>
            <a:off x="5761881" y="2000675"/>
            <a:ext cx="51075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581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HUSK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8115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Vær nysgjerrig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og samtidig prøv å ikke påvirke det som foregår for mye. Noter underveis hva du ønsker å spørre om - eks. hvorfor gjorde du det du gjorde i den situasjonen? Spør for å forstå den bakenforliggende motivasjonen, gjenta “hvorfor det” flere ganger for å komme til bunns. Tenk at du er en marsboer som ikke har noen forutsetninger for å forstå menneskers handlinger!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Vær åpen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folk kan ha andre holdninger, motivasjoner og perspektiver enn deg. Du er ikke der for å diskutere, men for å lære og få innsikt i hva andre tenker og gjør.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0b8dcd8e0_0_152"/>
          <p:cNvSpPr txBox="1"/>
          <p:nvPr/>
        </p:nvSpPr>
        <p:spPr>
          <a:xfrm>
            <a:off x="521259" y="309915"/>
            <a:ext cx="72420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Oppsummere rett etter</a:t>
            </a:r>
            <a:endParaRPr/>
          </a:p>
        </p:txBody>
      </p:sp>
      <p:sp>
        <p:nvSpPr>
          <p:cNvPr id="179" name="Google Shape;179;g110b8dcd8e0_0_152"/>
          <p:cNvSpPr txBox="1"/>
          <p:nvPr/>
        </p:nvSpPr>
        <p:spPr>
          <a:xfrm>
            <a:off x="521247" y="2000675"/>
            <a:ext cx="56838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 av inntil en time umiddelbart til å oppsummere de viktigste innsiktene dere har fått (internt i arbeidsgruppen). Hva sitter dere igjen med? Skriv først ned/tenk gjennom de tre viktigste punktene hver av dere tar med dere videre i arbeidet. Bruk 10 minutter på det. Del deretter med hverandre og noter det som kommer opp i samtalen et felles sted. Sjekk notatene etterpå for å se om det er noe viktig dere har glemt i oppsummeringen. 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Gå over oppsummeringen fra observasjonene og skriv eventuelle stikkord/punkter om til fulle, beskrivende setninger, slik at dere slik at dere har det klart til analysen senere.</a:t>
            </a:r>
            <a:r>
              <a:rPr lang="no-NO" sz="1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o-NO" sz="1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8115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har dere lært om observasjon som metode – hva fungerte bra og hva kan dere gjøre annerledes neste gang?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58115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10b8dcd8e0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550" y="1167890"/>
            <a:ext cx="4400537" cy="502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28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Observere i lokalmiljøet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2022-02-10T07:50:17Z</dcterms:created>
  <dcterms:modified xsi:type="dcterms:W3CDTF">2022-02-14T13:32:17Z</dcterms:modified>
</cp:coreProperties>
</file>