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6" r:id="rId5"/>
    <p:sldId id="257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6D"/>
    <a:srgbClr val="4C8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A5A9C6-2B62-409F-9FFA-9E1DFB6E9A6B}" v="14" dt="2021-11-11T12:05:15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7"/>
  </p:normalViewPr>
  <p:slideViewPr>
    <p:cSldViewPr snapToGrid="0" snapToObjects="1">
      <p:cViewPr varScale="1">
        <p:scale>
          <a:sx n="102" d="100"/>
          <a:sy n="102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Traasdahl" userId="880de7c8-f32f-450d-bffc-f5af546fedc2" providerId="ADAL" clId="{B93FA27C-3F01-9841-AABD-20C6DC6C7A60}"/>
    <pc:docChg chg="undo custSel addSld delSld modSld">
      <pc:chgData name="Maria Traasdahl" userId="880de7c8-f32f-450d-bffc-f5af546fedc2" providerId="ADAL" clId="{B93FA27C-3F01-9841-AABD-20C6DC6C7A60}" dt="2021-11-01T17:56:58.849" v="3339" actId="1076"/>
      <pc:docMkLst>
        <pc:docMk/>
      </pc:docMkLst>
      <pc:sldChg chg="modSp mod">
        <pc:chgData name="Maria Traasdahl" userId="880de7c8-f32f-450d-bffc-f5af546fedc2" providerId="ADAL" clId="{B93FA27C-3F01-9841-AABD-20C6DC6C7A60}" dt="2021-10-31T18:55:00.843" v="2981" actId="207"/>
        <pc:sldMkLst>
          <pc:docMk/>
          <pc:sldMk cId="2598062420" sldId="257"/>
        </pc:sldMkLst>
        <pc:spChg chg="mod">
          <ac:chgData name="Maria Traasdahl" userId="880de7c8-f32f-450d-bffc-f5af546fedc2" providerId="ADAL" clId="{B93FA27C-3F01-9841-AABD-20C6DC6C7A60}" dt="2021-10-31T18:55:00.843" v="2981" actId="207"/>
          <ac:spMkLst>
            <pc:docMk/>
            <pc:sldMk cId="2598062420" sldId="257"/>
            <ac:spMk id="2" creationId="{D233A90B-9533-D64A-9901-B6529A3013F5}"/>
          </ac:spMkLst>
        </pc:spChg>
      </pc:sldChg>
      <pc:sldChg chg="del">
        <pc:chgData name="Maria Traasdahl" userId="880de7c8-f32f-450d-bffc-f5af546fedc2" providerId="ADAL" clId="{B93FA27C-3F01-9841-AABD-20C6DC6C7A60}" dt="2021-10-31T17:33:41.456" v="80" actId="2696"/>
        <pc:sldMkLst>
          <pc:docMk/>
          <pc:sldMk cId="2714499403" sldId="259"/>
        </pc:sldMkLst>
      </pc:sldChg>
      <pc:sldChg chg="del">
        <pc:chgData name="Maria Traasdahl" userId="880de7c8-f32f-450d-bffc-f5af546fedc2" providerId="ADAL" clId="{B93FA27C-3F01-9841-AABD-20C6DC6C7A60}" dt="2021-10-31T17:33:30.428" v="76" actId="2696"/>
        <pc:sldMkLst>
          <pc:docMk/>
          <pc:sldMk cId="1847678496" sldId="260"/>
        </pc:sldMkLst>
      </pc:sldChg>
      <pc:sldChg chg="del setBg">
        <pc:chgData name="Maria Traasdahl" userId="880de7c8-f32f-450d-bffc-f5af546fedc2" providerId="ADAL" clId="{B93FA27C-3F01-9841-AABD-20C6DC6C7A60}" dt="2021-10-31T18:45:17.027" v="1639" actId="2696"/>
        <pc:sldMkLst>
          <pc:docMk/>
          <pc:sldMk cId="833914457" sldId="261"/>
        </pc:sldMkLst>
      </pc:sldChg>
      <pc:sldChg chg="modSp del mod">
        <pc:chgData name="Maria Traasdahl" userId="880de7c8-f32f-450d-bffc-f5af546fedc2" providerId="ADAL" clId="{B93FA27C-3F01-9841-AABD-20C6DC6C7A60}" dt="2021-10-31T17:33:41.456" v="80" actId="2696"/>
        <pc:sldMkLst>
          <pc:docMk/>
          <pc:sldMk cId="2054827138" sldId="262"/>
        </pc:sldMkLst>
        <pc:picChg chg="mod">
          <ac:chgData name="Maria Traasdahl" userId="880de7c8-f32f-450d-bffc-f5af546fedc2" providerId="ADAL" clId="{B93FA27C-3F01-9841-AABD-20C6DC6C7A60}" dt="2021-10-31T17:33:35.540" v="78" actId="1076"/>
          <ac:picMkLst>
            <pc:docMk/>
            <pc:sldMk cId="2054827138" sldId="262"/>
            <ac:picMk id="5" creationId="{0C274816-D146-5049-B075-55B3FFDA3B1B}"/>
          </ac:picMkLst>
        </pc:picChg>
      </pc:sldChg>
      <pc:sldChg chg="del">
        <pc:chgData name="Maria Traasdahl" userId="880de7c8-f32f-450d-bffc-f5af546fedc2" providerId="ADAL" clId="{B93FA27C-3F01-9841-AABD-20C6DC6C7A60}" dt="2021-10-31T17:33:39.521" v="79" actId="2696"/>
        <pc:sldMkLst>
          <pc:docMk/>
          <pc:sldMk cId="4170062371" sldId="263"/>
        </pc:sldMkLst>
      </pc:sldChg>
      <pc:sldChg chg="addSp delSp modSp mod">
        <pc:chgData name="Maria Traasdahl" userId="880de7c8-f32f-450d-bffc-f5af546fedc2" providerId="ADAL" clId="{B93FA27C-3F01-9841-AABD-20C6DC6C7A60}" dt="2021-10-31T18:55:30.927" v="3002" actId="478"/>
        <pc:sldMkLst>
          <pc:docMk/>
          <pc:sldMk cId="3195237456" sldId="264"/>
        </pc:sldMkLst>
        <pc:spChg chg="del mod">
          <ac:chgData name="Maria Traasdahl" userId="880de7c8-f32f-450d-bffc-f5af546fedc2" providerId="ADAL" clId="{B93FA27C-3F01-9841-AABD-20C6DC6C7A60}" dt="2021-10-31T18:55:23.041" v="2987" actId="478"/>
          <ac:spMkLst>
            <pc:docMk/>
            <pc:sldMk cId="3195237456" sldId="264"/>
            <ac:spMk id="2" creationId="{D233A90B-9533-D64A-9901-B6529A3013F5}"/>
          </ac:spMkLst>
        </pc:spChg>
        <pc:spChg chg="mod">
          <ac:chgData name="Maria Traasdahl" userId="880de7c8-f32f-450d-bffc-f5af546fedc2" providerId="ADAL" clId="{B93FA27C-3F01-9841-AABD-20C6DC6C7A60}" dt="2021-10-31T18:50:11.810" v="2371" actId="403"/>
          <ac:spMkLst>
            <pc:docMk/>
            <pc:sldMk cId="3195237456" sldId="264"/>
            <ac:spMk id="4" creationId="{58D11CF3-998C-41DA-82F5-997B2B1115FA}"/>
          </ac:spMkLst>
        </pc:spChg>
        <pc:spChg chg="add del mod">
          <ac:chgData name="Maria Traasdahl" userId="880de7c8-f32f-450d-bffc-f5af546fedc2" providerId="ADAL" clId="{B93FA27C-3F01-9841-AABD-20C6DC6C7A60}" dt="2021-10-31T18:55:30.927" v="3002" actId="478"/>
          <ac:spMkLst>
            <pc:docMk/>
            <pc:sldMk cId="3195237456" sldId="264"/>
            <ac:spMk id="5" creationId="{7C1BF29F-24ED-2947-B62B-EE7398A6443A}"/>
          </ac:spMkLst>
        </pc:spChg>
        <pc:spChg chg="add mod">
          <ac:chgData name="Maria Traasdahl" userId="880de7c8-f32f-450d-bffc-f5af546fedc2" providerId="ADAL" clId="{B93FA27C-3F01-9841-AABD-20C6DC6C7A60}" dt="2021-10-31T18:55:28.803" v="3001" actId="20577"/>
          <ac:spMkLst>
            <pc:docMk/>
            <pc:sldMk cId="3195237456" sldId="264"/>
            <ac:spMk id="8" creationId="{121722B4-96EA-3C48-99ED-C5F00485044E}"/>
          </ac:spMkLst>
        </pc:spChg>
      </pc:sldChg>
      <pc:sldChg chg="del">
        <pc:chgData name="Maria Traasdahl" userId="880de7c8-f32f-450d-bffc-f5af546fedc2" providerId="ADAL" clId="{B93FA27C-3F01-9841-AABD-20C6DC6C7A60}" dt="2021-10-31T17:33:39.521" v="79" actId="2696"/>
        <pc:sldMkLst>
          <pc:docMk/>
          <pc:sldMk cId="2028112435" sldId="265"/>
        </pc:sldMkLst>
      </pc:sldChg>
      <pc:sldChg chg="addSp delSp modSp mod">
        <pc:chgData name="Maria Traasdahl" userId="880de7c8-f32f-450d-bffc-f5af546fedc2" providerId="ADAL" clId="{B93FA27C-3F01-9841-AABD-20C6DC6C7A60}" dt="2021-11-01T14:58:17.836" v="3326" actId="478"/>
        <pc:sldMkLst>
          <pc:docMk/>
          <pc:sldMk cId="45153351" sldId="266"/>
        </pc:sldMkLst>
        <pc:spChg chg="mod">
          <ac:chgData name="Maria Traasdahl" userId="880de7c8-f32f-450d-bffc-f5af546fedc2" providerId="ADAL" clId="{B93FA27C-3F01-9841-AABD-20C6DC6C7A60}" dt="2021-10-31T18:45:34.005" v="1678" actId="20577"/>
          <ac:spMkLst>
            <pc:docMk/>
            <pc:sldMk cId="45153351" sldId="266"/>
            <ac:spMk id="3" creationId="{A7AD2BBF-7188-1F42-A12D-EC525F74042F}"/>
          </ac:spMkLst>
        </pc:spChg>
        <pc:spChg chg="mod">
          <ac:chgData name="Maria Traasdahl" userId="880de7c8-f32f-450d-bffc-f5af546fedc2" providerId="ADAL" clId="{B93FA27C-3F01-9841-AABD-20C6DC6C7A60}" dt="2021-10-31T18:50:21.126" v="2375" actId="113"/>
          <ac:spMkLst>
            <pc:docMk/>
            <pc:sldMk cId="45153351" sldId="266"/>
            <ac:spMk id="6" creationId="{ABA98606-4482-B248-A2EA-0A2F527F02EB}"/>
          </ac:spMkLst>
        </pc:spChg>
        <pc:picChg chg="del">
          <ac:chgData name="Maria Traasdahl" userId="880de7c8-f32f-450d-bffc-f5af546fedc2" providerId="ADAL" clId="{B93FA27C-3F01-9841-AABD-20C6DC6C7A60}" dt="2021-11-01T14:58:17.836" v="3326" actId="478"/>
          <ac:picMkLst>
            <pc:docMk/>
            <pc:sldMk cId="45153351" sldId="266"/>
            <ac:picMk id="2" creationId="{D9B25358-8A9D-4C66-A63D-BF39D2A15D6C}"/>
          </ac:picMkLst>
        </pc:picChg>
        <pc:picChg chg="add del mod">
          <ac:chgData name="Maria Traasdahl" userId="880de7c8-f32f-450d-bffc-f5af546fedc2" providerId="ADAL" clId="{B93FA27C-3F01-9841-AABD-20C6DC6C7A60}" dt="2021-11-01T14:42:07.260" v="3019" actId="478"/>
          <ac:picMkLst>
            <pc:docMk/>
            <pc:sldMk cId="45153351" sldId="266"/>
            <ac:picMk id="7" creationId="{48DFE8F6-629F-DE4A-8CC8-E9443766D8C2}"/>
          </ac:picMkLst>
        </pc:picChg>
        <pc:picChg chg="add del mod">
          <ac:chgData name="Maria Traasdahl" userId="880de7c8-f32f-450d-bffc-f5af546fedc2" providerId="ADAL" clId="{B93FA27C-3F01-9841-AABD-20C6DC6C7A60}" dt="2021-11-01T14:42:04.910" v="3018" actId="478"/>
          <ac:picMkLst>
            <pc:docMk/>
            <pc:sldMk cId="45153351" sldId="266"/>
            <ac:picMk id="9" creationId="{C8E6FC0D-2E47-5749-B798-87E8D4DC63F9}"/>
          </ac:picMkLst>
        </pc:picChg>
        <pc:picChg chg="add del mod">
          <ac:chgData name="Maria Traasdahl" userId="880de7c8-f32f-450d-bffc-f5af546fedc2" providerId="ADAL" clId="{B93FA27C-3F01-9841-AABD-20C6DC6C7A60}" dt="2021-11-01T14:41:44.226" v="3012" actId="478"/>
          <ac:picMkLst>
            <pc:docMk/>
            <pc:sldMk cId="45153351" sldId="266"/>
            <ac:picMk id="11" creationId="{75662555-FE07-E543-BEE9-E7C0DC2290E2}"/>
          </ac:picMkLst>
        </pc:picChg>
        <pc:picChg chg="add del mod">
          <ac:chgData name="Maria Traasdahl" userId="880de7c8-f32f-450d-bffc-f5af546fedc2" providerId="ADAL" clId="{B93FA27C-3F01-9841-AABD-20C6DC6C7A60}" dt="2021-11-01T14:41:42.961" v="3011" actId="478"/>
          <ac:picMkLst>
            <pc:docMk/>
            <pc:sldMk cId="45153351" sldId="266"/>
            <ac:picMk id="13" creationId="{F186F43D-8175-2745-BAFF-71DB72B6D9D8}"/>
          </ac:picMkLst>
        </pc:picChg>
      </pc:sldChg>
      <pc:sldChg chg="addSp delSp modSp mod">
        <pc:chgData name="Maria Traasdahl" userId="880de7c8-f32f-450d-bffc-f5af546fedc2" providerId="ADAL" clId="{B93FA27C-3F01-9841-AABD-20C6DC6C7A60}" dt="2021-11-01T14:43:38.465" v="3027" actId="1076"/>
        <pc:sldMkLst>
          <pc:docMk/>
          <pc:sldMk cId="2264419199" sldId="267"/>
        </pc:sldMkLst>
        <pc:spChg chg="add del mod">
          <ac:chgData name="Maria Traasdahl" userId="880de7c8-f32f-450d-bffc-f5af546fedc2" providerId="ADAL" clId="{B93FA27C-3F01-9841-AABD-20C6DC6C7A60}" dt="2021-11-01T14:42:10.057" v="3020" actId="478"/>
          <ac:spMkLst>
            <pc:docMk/>
            <pc:sldMk cId="2264419199" sldId="267"/>
            <ac:spMk id="6" creationId="{6019166B-8A44-AB4B-82D5-D504ECB73400}"/>
          </ac:spMkLst>
        </pc:spChg>
        <pc:spChg chg="mod">
          <ac:chgData name="Maria Traasdahl" userId="880de7c8-f32f-450d-bffc-f5af546fedc2" providerId="ADAL" clId="{B93FA27C-3F01-9841-AABD-20C6DC6C7A60}" dt="2021-10-31T18:49:59.780" v="2370" actId="313"/>
          <ac:spMkLst>
            <pc:docMk/>
            <pc:sldMk cId="2264419199" sldId="267"/>
            <ac:spMk id="9" creationId="{F34F300C-EE88-CE43-95F5-AB5B06BDFEB3}"/>
          </ac:spMkLst>
        </pc:spChg>
        <pc:spChg chg="mod">
          <ac:chgData name="Maria Traasdahl" userId="880de7c8-f32f-450d-bffc-f5af546fedc2" providerId="ADAL" clId="{B93FA27C-3F01-9841-AABD-20C6DC6C7A60}" dt="2021-10-31T17:33:26.391" v="75" actId="2085"/>
          <ac:spMkLst>
            <pc:docMk/>
            <pc:sldMk cId="2264419199" sldId="267"/>
            <ac:spMk id="10" creationId="{0A02A030-9E9A-6742-B743-D580120E0D8C}"/>
          </ac:spMkLst>
        </pc:spChg>
        <pc:spChg chg="del mod">
          <ac:chgData name="Maria Traasdahl" userId="880de7c8-f32f-450d-bffc-f5af546fedc2" providerId="ADAL" clId="{B93FA27C-3F01-9841-AABD-20C6DC6C7A60}" dt="2021-10-31T17:35:37.353" v="428" actId="478"/>
          <ac:spMkLst>
            <pc:docMk/>
            <pc:sldMk cId="2264419199" sldId="267"/>
            <ac:spMk id="11" creationId="{8D6A843A-63B8-2640-93C4-62B6F7B463E6}"/>
          </ac:spMkLst>
        </pc:spChg>
        <pc:picChg chg="add mod modCrop">
          <ac:chgData name="Maria Traasdahl" userId="880de7c8-f32f-450d-bffc-f5af546fedc2" providerId="ADAL" clId="{B93FA27C-3F01-9841-AABD-20C6DC6C7A60}" dt="2021-11-01T14:43:38.465" v="3027" actId="1076"/>
          <ac:picMkLst>
            <pc:docMk/>
            <pc:sldMk cId="2264419199" sldId="267"/>
            <ac:picMk id="7" creationId="{60339E32-8666-3844-AEB6-A64A2B83E2C8}"/>
          </ac:picMkLst>
        </pc:picChg>
      </pc:sldChg>
      <pc:sldChg chg="addSp delSp modSp add mod">
        <pc:chgData name="Maria Traasdahl" userId="880de7c8-f32f-450d-bffc-f5af546fedc2" providerId="ADAL" clId="{B93FA27C-3F01-9841-AABD-20C6DC6C7A60}" dt="2021-11-01T14:57:59.382" v="3325" actId="1076"/>
        <pc:sldMkLst>
          <pc:docMk/>
          <pc:sldMk cId="1021080234" sldId="268"/>
        </pc:sldMkLst>
        <pc:spChg chg="del mod">
          <ac:chgData name="Maria Traasdahl" userId="880de7c8-f32f-450d-bffc-f5af546fedc2" providerId="ADAL" clId="{B93FA27C-3F01-9841-AABD-20C6DC6C7A60}" dt="2021-10-31T18:51:18.737" v="2540" actId="478"/>
          <ac:spMkLst>
            <pc:docMk/>
            <pc:sldMk cId="1021080234" sldId="268"/>
            <ac:spMk id="6" creationId="{6019166B-8A44-AB4B-82D5-D504ECB73400}"/>
          </ac:spMkLst>
        </pc:spChg>
        <pc:spChg chg="add del mod">
          <ac:chgData name="Maria Traasdahl" userId="880de7c8-f32f-450d-bffc-f5af546fedc2" providerId="ADAL" clId="{B93FA27C-3F01-9841-AABD-20C6DC6C7A60}" dt="2021-11-01T14:57:28.702" v="3313" actId="478"/>
          <ac:spMkLst>
            <pc:docMk/>
            <pc:sldMk cId="1021080234" sldId="268"/>
            <ac:spMk id="6" creationId="{AA72D506-62AF-8443-94D4-DD7B733E19F3}"/>
          </ac:spMkLst>
        </pc:spChg>
        <pc:spChg chg="add del mod">
          <ac:chgData name="Maria Traasdahl" userId="880de7c8-f32f-450d-bffc-f5af546fedc2" providerId="ADAL" clId="{B93FA27C-3F01-9841-AABD-20C6DC6C7A60}" dt="2021-11-01T14:57:29.737" v="3314" actId="478"/>
          <ac:spMkLst>
            <pc:docMk/>
            <pc:sldMk cId="1021080234" sldId="268"/>
            <ac:spMk id="7" creationId="{662AB9A2-7543-894B-85CF-533541DE1B34}"/>
          </ac:spMkLst>
        </pc:spChg>
        <pc:spChg chg="mod">
          <ac:chgData name="Maria Traasdahl" userId="880de7c8-f32f-450d-bffc-f5af546fedc2" providerId="ADAL" clId="{B93FA27C-3F01-9841-AABD-20C6DC6C7A60}" dt="2021-11-01T14:44:05.848" v="3042" actId="14100"/>
          <ac:spMkLst>
            <pc:docMk/>
            <pc:sldMk cId="1021080234" sldId="268"/>
            <ac:spMk id="8" creationId="{8DE2BC2F-F8CD-5F4A-93FD-4A6518F6CF21}"/>
          </ac:spMkLst>
        </pc:spChg>
        <pc:spChg chg="mod">
          <ac:chgData name="Maria Traasdahl" userId="880de7c8-f32f-450d-bffc-f5af546fedc2" providerId="ADAL" clId="{B93FA27C-3F01-9841-AABD-20C6DC6C7A60}" dt="2021-11-01T14:43:50.298" v="3032" actId="20577"/>
          <ac:spMkLst>
            <pc:docMk/>
            <pc:sldMk cId="1021080234" sldId="268"/>
            <ac:spMk id="9" creationId="{F34F300C-EE88-CE43-95F5-AB5B06BDFEB3}"/>
          </ac:spMkLst>
        </pc:spChg>
        <pc:spChg chg="mod">
          <ac:chgData name="Maria Traasdahl" userId="880de7c8-f32f-450d-bffc-f5af546fedc2" providerId="ADAL" clId="{B93FA27C-3F01-9841-AABD-20C6DC6C7A60}" dt="2021-10-31T18:52:53.367" v="2723" actId="14100"/>
          <ac:spMkLst>
            <pc:docMk/>
            <pc:sldMk cId="1021080234" sldId="268"/>
            <ac:spMk id="10" creationId="{0A02A030-9E9A-6742-B743-D580120E0D8C}"/>
          </ac:spMkLst>
        </pc:spChg>
        <pc:spChg chg="del">
          <ac:chgData name="Maria Traasdahl" userId="880de7c8-f32f-450d-bffc-f5af546fedc2" providerId="ADAL" clId="{B93FA27C-3F01-9841-AABD-20C6DC6C7A60}" dt="2021-10-31T18:51:20.244" v="2541" actId="478"/>
          <ac:spMkLst>
            <pc:docMk/>
            <pc:sldMk cId="1021080234" sldId="268"/>
            <ac:spMk id="11" creationId="{8D6A843A-63B8-2640-93C4-62B6F7B463E6}"/>
          </ac:spMkLst>
        </pc:spChg>
        <pc:spChg chg="add mod">
          <ac:chgData name="Maria Traasdahl" userId="880de7c8-f32f-450d-bffc-f5af546fedc2" providerId="ADAL" clId="{B93FA27C-3F01-9841-AABD-20C6DC6C7A60}" dt="2021-11-01T14:57:56.907" v="3324" actId="571"/>
          <ac:spMkLst>
            <pc:docMk/>
            <pc:sldMk cId="1021080234" sldId="268"/>
            <ac:spMk id="11" creationId="{9D68AC08-6C47-2D41-87DA-1537BA01D549}"/>
          </ac:spMkLst>
        </pc:spChg>
        <pc:spChg chg="add mod">
          <ac:chgData name="Maria Traasdahl" userId="880de7c8-f32f-450d-bffc-f5af546fedc2" providerId="ADAL" clId="{B93FA27C-3F01-9841-AABD-20C6DC6C7A60}" dt="2021-11-01T14:57:56.907" v="3324" actId="571"/>
          <ac:spMkLst>
            <pc:docMk/>
            <pc:sldMk cId="1021080234" sldId="268"/>
            <ac:spMk id="12" creationId="{43A370DB-FC13-8049-8894-A264BC8C98DF}"/>
          </ac:spMkLst>
        </pc:spChg>
        <pc:spChg chg="add mod">
          <ac:chgData name="Maria Traasdahl" userId="880de7c8-f32f-450d-bffc-f5af546fedc2" providerId="ADAL" clId="{B93FA27C-3F01-9841-AABD-20C6DC6C7A60}" dt="2021-11-01T14:57:56.907" v="3324" actId="571"/>
          <ac:spMkLst>
            <pc:docMk/>
            <pc:sldMk cId="1021080234" sldId="268"/>
            <ac:spMk id="13" creationId="{61E5B0E6-B1DA-3449-9BCB-3AE379398C95}"/>
          </ac:spMkLst>
        </pc:spChg>
        <pc:spChg chg="add mod">
          <ac:chgData name="Maria Traasdahl" userId="880de7c8-f32f-450d-bffc-f5af546fedc2" providerId="ADAL" clId="{B93FA27C-3F01-9841-AABD-20C6DC6C7A60}" dt="2021-11-01T14:57:56.907" v="3324" actId="571"/>
          <ac:spMkLst>
            <pc:docMk/>
            <pc:sldMk cId="1021080234" sldId="268"/>
            <ac:spMk id="14" creationId="{BD443881-6C3A-6C4D-B2DD-0EB98ECE4237}"/>
          </ac:spMkLst>
        </pc:spChg>
        <pc:spChg chg="add del mod">
          <ac:chgData name="Maria Traasdahl" userId="880de7c8-f32f-450d-bffc-f5af546fedc2" providerId="ADAL" clId="{B93FA27C-3F01-9841-AABD-20C6DC6C7A60}" dt="2021-11-01T14:57:41.612" v="3321" actId="478"/>
          <ac:spMkLst>
            <pc:docMk/>
            <pc:sldMk cId="1021080234" sldId="268"/>
            <ac:spMk id="16" creationId="{82CE87A9-B1F1-9E4F-8C80-444BA5C3FEB6}"/>
          </ac:spMkLst>
        </pc:spChg>
        <pc:spChg chg="add del mod">
          <ac:chgData name="Maria Traasdahl" userId="880de7c8-f32f-450d-bffc-f5af546fedc2" providerId="ADAL" clId="{B93FA27C-3F01-9841-AABD-20C6DC6C7A60}" dt="2021-11-01T14:57:41.612" v="3321" actId="478"/>
          <ac:spMkLst>
            <pc:docMk/>
            <pc:sldMk cId="1021080234" sldId="268"/>
            <ac:spMk id="17" creationId="{BDE9FAAE-57AD-3E44-B56C-C22DF9FC3D97}"/>
          </ac:spMkLst>
        </pc:spChg>
        <pc:spChg chg="add mod">
          <ac:chgData name="Maria Traasdahl" userId="880de7c8-f32f-450d-bffc-f5af546fedc2" providerId="ADAL" clId="{B93FA27C-3F01-9841-AABD-20C6DC6C7A60}" dt="2021-11-01T14:57:56.907" v="3324" actId="571"/>
          <ac:spMkLst>
            <pc:docMk/>
            <pc:sldMk cId="1021080234" sldId="268"/>
            <ac:spMk id="18" creationId="{91069226-5F44-D94D-8E5C-921B8613225E}"/>
          </ac:spMkLst>
        </pc:spChg>
        <pc:spChg chg="add del mod">
          <ac:chgData name="Maria Traasdahl" userId="880de7c8-f32f-450d-bffc-f5af546fedc2" providerId="ADAL" clId="{B93FA27C-3F01-9841-AABD-20C6DC6C7A60}" dt="2021-11-01T14:57:41.612" v="3321" actId="478"/>
          <ac:spMkLst>
            <pc:docMk/>
            <pc:sldMk cId="1021080234" sldId="268"/>
            <ac:spMk id="19" creationId="{73EB47C1-30CB-F045-9342-BC1C8B7E1F80}"/>
          </ac:spMkLst>
        </pc:spChg>
        <pc:spChg chg="add mod">
          <ac:chgData name="Maria Traasdahl" userId="880de7c8-f32f-450d-bffc-f5af546fedc2" providerId="ADAL" clId="{B93FA27C-3F01-9841-AABD-20C6DC6C7A60}" dt="2021-11-01T14:57:59.382" v="3325" actId="1076"/>
          <ac:spMkLst>
            <pc:docMk/>
            <pc:sldMk cId="1021080234" sldId="268"/>
            <ac:spMk id="21" creationId="{A8D2B8CC-DBC4-6A4C-9AFA-D07C02A0317A}"/>
          </ac:spMkLst>
        </pc:spChg>
        <pc:spChg chg="add mod">
          <ac:chgData name="Maria Traasdahl" userId="880de7c8-f32f-450d-bffc-f5af546fedc2" providerId="ADAL" clId="{B93FA27C-3F01-9841-AABD-20C6DC6C7A60}" dt="2021-11-01T14:57:59.382" v="3325" actId="1076"/>
          <ac:spMkLst>
            <pc:docMk/>
            <pc:sldMk cId="1021080234" sldId="268"/>
            <ac:spMk id="22" creationId="{EA3F006E-FEEA-B241-AB34-7D70543AA3DA}"/>
          </ac:spMkLst>
        </pc:spChg>
        <pc:spChg chg="add mod">
          <ac:chgData name="Maria Traasdahl" userId="880de7c8-f32f-450d-bffc-f5af546fedc2" providerId="ADAL" clId="{B93FA27C-3F01-9841-AABD-20C6DC6C7A60}" dt="2021-11-01T14:57:59.382" v="3325" actId="1076"/>
          <ac:spMkLst>
            <pc:docMk/>
            <pc:sldMk cId="1021080234" sldId="268"/>
            <ac:spMk id="23" creationId="{9A568780-6DF9-AB40-9F51-5EBA8DBFFD19}"/>
          </ac:spMkLst>
        </pc:spChg>
        <pc:grpChg chg="add mod">
          <ac:chgData name="Maria Traasdahl" userId="880de7c8-f32f-450d-bffc-f5af546fedc2" providerId="ADAL" clId="{B93FA27C-3F01-9841-AABD-20C6DC6C7A60}" dt="2021-11-01T14:57:56.907" v="3324" actId="571"/>
          <ac:grpSpMkLst>
            <pc:docMk/>
            <pc:sldMk cId="1021080234" sldId="268"/>
            <ac:grpSpMk id="2" creationId="{0829C2AE-229A-7848-877E-9A18991E56D7}"/>
          </ac:grpSpMkLst>
        </pc:grpChg>
        <pc:picChg chg="add mod">
          <ac:chgData name="Maria Traasdahl" userId="880de7c8-f32f-450d-bffc-f5af546fedc2" providerId="ADAL" clId="{B93FA27C-3F01-9841-AABD-20C6DC6C7A60}" dt="2021-11-01T14:57:56.907" v="3324" actId="571"/>
          <ac:picMkLst>
            <pc:docMk/>
            <pc:sldMk cId="1021080234" sldId="268"/>
            <ac:picMk id="5" creationId="{BD4B2817-5A5E-4A4D-994C-05A0AE6C255F}"/>
          </ac:picMkLst>
        </pc:picChg>
        <pc:picChg chg="add mod">
          <ac:chgData name="Maria Traasdahl" userId="880de7c8-f32f-450d-bffc-f5af546fedc2" providerId="ADAL" clId="{B93FA27C-3F01-9841-AABD-20C6DC6C7A60}" dt="2021-11-01T14:57:56.907" v="3324" actId="571"/>
          <ac:picMkLst>
            <pc:docMk/>
            <pc:sldMk cId="1021080234" sldId="268"/>
            <ac:picMk id="15" creationId="{DE3216E6-8810-8945-B015-A8D0C1C52EC1}"/>
          </ac:picMkLst>
        </pc:picChg>
        <pc:picChg chg="add mod">
          <ac:chgData name="Maria Traasdahl" userId="880de7c8-f32f-450d-bffc-f5af546fedc2" providerId="ADAL" clId="{B93FA27C-3F01-9841-AABD-20C6DC6C7A60}" dt="2021-11-01T14:57:59.382" v="3325" actId="1076"/>
          <ac:picMkLst>
            <pc:docMk/>
            <pc:sldMk cId="1021080234" sldId="268"/>
            <ac:picMk id="20" creationId="{E145BFEA-5C4F-D84C-BB19-421242CA6B8D}"/>
          </ac:picMkLst>
        </pc:picChg>
      </pc:sldChg>
      <pc:sldChg chg="addSp delSp modSp add mod">
        <pc:chgData name="Maria Traasdahl" userId="880de7c8-f32f-450d-bffc-f5af546fedc2" providerId="ADAL" clId="{B93FA27C-3F01-9841-AABD-20C6DC6C7A60}" dt="2021-11-01T14:57:16.416" v="3308" actId="478"/>
        <pc:sldMkLst>
          <pc:docMk/>
          <pc:sldMk cId="1722245207" sldId="269"/>
        </pc:sldMkLst>
        <pc:spChg chg="add del mod">
          <ac:chgData name="Maria Traasdahl" userId="880de7c8-f32f-450d-bffc-f5af546fedc2" providerId="ADAL" clId="{B93FA27C-3F01-9841-AABD-20C6DC6C7A60}" dt="2021-10-31T18:35:36.398" v="497" actId="478"/>
          <ac:spMkLst>
            <pc:docMk/>
            <pc:sldMk cId="1722245207" sldId="269"/>
            <ac:spMk id="2" creationId="{53395EA9-B8B0-5844-95FB-2E599EE79B75}"/>
          </ac:spMkLst>
        </pc:spChg>
        <pc:spChg chg="del mod">
          <ac:chgData name="Maria Traasdahl" userId="880de7c8-f32f-450d-bffc-f5af546fedc2" providerId="ADAL" clId="{B93FA27C-3F01-9841-AABD-20C6DC6C7A60}" dt="2021-11-01T14:53:02.768" v="3242" actId="478"/>
          <ac:spMkLst>
            <pc:docMk/>
            <pc:sldMk cId="1722245207" sldId="269"/>
            <ac:spMk id="6" creationId="{6019166B-8A44-AB4B-82D5-D504ECB73400}"/>
          </ac:spMkLst>
        </pc:spChg>
        <pc:spChg chg="mod">
          <ac:chgData name="Maria Traasdahl" userId="880de7c8-f32f-450d-bffc-f5af546fedc2" providerId="ADAL" clId="{B93FA27C-3F01-9841-AABD-20C6DC6C7A60}" dt="2021-11-01T14:44:19.764" v="3043" actId="20577"/>
          <ac:spMkLst>
            <pc:docMk/>
            <pc:sldMk cId="1722245207" sldId="269"/>
            <ac:spMk id="8" creationId="{8DE2BC2F-F8CD-5F4A-93FD-4A6518F6CF21}"/>
          </ac:spMkLst>
        </pc:spChg>
        <pc:spChg chg="mod">
          <ac:chgData name="Maria Traasdahl" userId="880de7c8-f32f-450d-bffc-f5af546fedc2" providerId="ADAL" clId="{B93FA27C-3F01-9841-AABD-20C6DC6C7A60}" dt="2021-10-31T18:49:40.654" v="2352" actId="113"/>
          <ac:spMkLst>
            <pc:docMk/>
            <pc:sldMk cId="1722245207" sldId="269"/>
            <ac:spMk id="9" creationId="{F34F300C-EE88-CE43-95F5-AB5B06BDFEB3}"/>
          </ac:spMkLst>
        </pc:spChg>
        <pc:spChg chg="mod">
          <ac:chgData name="Maria Traasdahl" userId="880de7c8-f32f-450d-bffc-f5af546fedc2" providerId="ADAL" clId="{B93FA27C-3F01-9841-AABD-20C6DC6C7A60}" dt="2021-10-31T18:41:51.710" v="1001" actId="20577"/>
          <ac:spMkLst>
            <pc:docMk/>
            <pc:sldMk cId="1722245207" sldId="269"/>
            <ac:spMk id="10" creationId="{0A02A030-9E9A-6742-B743-D580120E0D8C}"/>
          </ac:spMkLst>
        </pc:spChg>
        <pc:spChg chg="del mod">
          <ac:chgData name="Maria Traasdahl" userId="880de7c8-f32f-450d-bffc-f5af546fedc2" providerId="ADAL" clId="{B93FA27C-3F01-9841-AABD-20C6DC6C7A60}" dt="2021-10-31T18:41:58.301" v="1003" actId="478"/>
          <ac:spMkLst>
            <pc:docMk/>
            <pc:sldMk cId="1722245207" sldId="269"/>
            <ac:spMk id="11" creationId="{8D6A843A-63B8-2640-93C4-62B6F7B463E6}"/>
          </ac:spMkLst>
        </pc:spChg>
        <pc:spChg chg="add del mod">
          <ac:chgData name="Maria Traasdahl" userId="880de7c8-f32f-450d-bffc-f5af546fedc2" providerId="ADAL" clId="{B93FA27C-3F01-9841-AABD-20C6DC6C7A60}" dt="2021-11-01T14:57:16.416" v="3308" actId="478"/>
          <ac:spMkLst>
            <pc:docMk/>
            <pc:sldMk cId="1722245207" sldId="269"/>
            <ac:spMk id="12" creationId="{31AD0614-8DD7-D040-BF53-39C07E338F51}"/>
          </ac:spMkLst>
        </pc:spChg>
        <pc:spChg chg="add del mod">
          <ac:chgData name="Maria Traasdahl" userId="880de7c8-f32f-450d-bffc-f5af546fedc2" providerId="ADAL" clId="{B93FA27C-3F01-9841-AABD-20C6DC6C7A60}" dt="2021-11-01T14:57:16.416" v="3308" actId="478"/>
          <ac:spMkLst>
            <pc:docMk/>
            <pc:sldMk cId="1722245207" sldId="269"/>
            <ac:spMk id="13" creationId="{D31365E4-E91C-6748-9144-797C4A0171ED}"/>
          </ac:spMkLst>
        </pc:spChg>
        <pc:spChg chg="add del mod">
          <ac:chgData name="Maria Traasdahl" userId="880de7c8-f32f-450d-bffc-f5af546fedc2" providerId="ADAL" clId="{B93FA27C-3F01-9841-AABD-20C6DC6C7A60}" dt="2021-11-01T14:57:16.416" v="3308" actId="478"/>
          <ac:spMkLst>
            <pc:docMk/>
            <pc:sldMk cId="1722245207" sldId="269"/>
            <ac:spMk id="14" creationId="{1BC9C409-305E-8E4B-8348-7CE1047E3BB3}"/>
          </ac:spMkLst>
        </pc:spChg>
        <pc:picChg chg="add del mod modCrop">
          <ac:chgData name="Maria Traasdahl" userId="880de7c8-f32f-450d-bffc-f5af546fedc2" providerId="ADAL" clId="{B93FA27C-3F01-9841-AABD-20C6DC6C7A60}" dt="2021-11-01T14:52:58.634" v="3241" actId="478"/>
          <ac:picMkLst>
            <pc:docMk/>
            <pc:sldMk cId="1722245207" sldId="269"/>
            <ac:picMk id="7" creationId="{AC48231F-8915-214A-8548-4A80BE9576C1}"/>
          </ac:picMkLst>
        </pc:picChg>
        <pc:picChg chg="add mod">
          <ac:chgData name="Maria Traasdahl" userId="880de7c8-f32f-450d-bffc-f5af546fedc2" providerId="ADAL" clId="{B93FA27C-3F01-9841-AABD-20C6DC6C7A60}" dt="2021-11-01T14:56:54.313" v="3299" actId="1076"/>
          <ac:picMkLst>
            <pc:docMk/>
            <pc:sldMk cId="1722245207" sldId="269"/>
            <ac:picMk id="11" creationId="{512C6E9D-FE2C-164E-B8D6-5A80503EBDC1}"/>
          </ac:picMkLst>
        </pc:picChg>
      </pc:sldChg>
      <pc:sldChg chg="addSp delSp modSp add mod">
        <pc:chgData name="Maria Traasdahl" userId="880de7c8-f32f-450d-bffc-f5af546fedc2" providerId="ADAL" clId="{B93FA27C-3F01-9841-AABD-20C6DC6C7A60}" dt="2021-11-01T14:56:28.623" v="3294" actId="1076"/>
        <pc:sldMkLst>
          <pc:docMk/>
          <pc:sldMk cId="2887448139" sldId="270"/>
        </pc:sldMkLst>
        <pc:spChg chg="add del">
          <ac:chgData name="Maria Traasdahl" userId="880de7c8-f32f-450d-bffc-f5af546fedc2" providerId="ADAL" clId="{B93FA27C-3F01-9841-AABD-20C6DC6C7A60}" dt="2021-11-01T14:55:53.592" v="3282" actId="478"/>
          <ac:spMkLst>
            <pc:docMk/>
            <pc:sldMk cId="2887448139" sldId="270"/>
            <ac:spMk id="2" creationId="{283F4A01-18B5-CF47-BC8E-AA9B6E1BB93B}"/>
          </ac:spMkLst>
        </pc:spChg>
        <pc:spChg chg="add mod">
          <ac:chgData name="Maria Traasdahl" userId="880de7c8-f32f-450d-bffc-f5af546fedc2" providerId="ADAL" clId="{B93FA27C-3F01-9841-AABD-20C6DC6C7A60}" dt="2021-11-01T14:56:14.264" v="3288" actId="1076"/>
          <ac:spMkLst>
            <pc:docMk/>
            <pc:sldMk cId="2887448139" sldId="270"/>
            <ac:spMk id="3" creationId="{E34C859D-FAB2-1048-B583-EF1A5C137BD8}"/>
          </ac:spMkLst>
        </pc:spChg>
        <pc:spChg chg="del">
          <ac:chgData name="Maria Traasdahl" userId="880de7c8-f32f-450d-bffc-f5af546fedc2" providerId="ADAL" clId="{B93FA27C-3F01-9841-AABD-20C6DC6C7A60}" dt="2021-11-01T14:46:33.055" v="3046" actId="478"/>
          <ac:spMkLst>
            <pc:docMk/>
            <pc:sldMk cId="2887448139" sldId="270"/>
            <ac:spMk id="6" creationId="{6019166B-8A44-AB4B-82D5-D504ECB73400}"/>
          </ac:spMkLst>
        </pc:spChg>
        <pc:spChg chg="mod">
          <ac:chgData name="Maria Traasdahl" userId="880de7c8-f32f-450d-bffc-f5af546fedc2" providerId="ADAL" clId="{B93FA27C-3F01-9841-AABD-20C6DC6C7A60}" dt="2021-10-31T18:43:34.412" v="1438" actId="20577"/>
          <ac:spMkLst>
            <pc:docMk/>
            <pc:sldMk cId="2887448139" sldId="270"/>
            <ac:spMk id="8" creationId="{8DE2BC2F-F8CD-5F4A-93FD-4A6518F6CF21}"/>
          </ac:spMkLst>
        </pc:spChg>
        <pc:spChg chg="mod">
          <ac:chgData name="Maria Traasdahl" userId="880de7c8-f32f-450d-bffc-f5af546fedc2" providerId="ADAL" clId="{B93FA27C-3F01-9841-AABD-20C6DC6C7A60}" dt="2021-11-01T14:47:36.759" v="3093" actId="14100"/>
          <ac:spMkLst>
            <pc:docMk/>
            <pc:sldMk cId="2887448139" sldId="270"/>
            <ac:spMk id="9" creationId="{F34F300C-EE88-CE43-95F5-AB5B06BDFEB3}"/>
          </ac:spMkLst>
        </pc:spChg>
        <pc:spChg chg="del mod">
          <ac:chgData name="Maria Traasdahl" userId="880de7c8-f32f-450d-bffc-f5af546fedc2" providerId="ADAL" clId="{B93FA27C-3F01-9841-AABD-20C6DC6C7A60}" dt="2021-10-31T18:44:18.502" v="1595" actId="478"/>
          <ac:spMkLst>
            <pc:docMk/>
            <pc:sldMk cId="2887448139" sldId="270"/>
            <ac:spMk id="10" creationId="{0A02A030-9E9A-6742-B743-D580120E0D8C}"/>
          </ac:spMkLst>
        </pc:spChg>
        <pc:spChg chg="mod">
          <ac:chgData name="Maria Traasdahl" userId="880de7c8-f32f-450d-bffc-f5af546fedc2" providerId="ADAL" clId="{B93FA27C-3F01-9841-AABD-20C6DC6C7A60}" dt="2021-11-01T14:47:23.030" v="3057" actId="1076"/>
          <ac:spMkLst>
            <pc:docMk/>
            <pc:sldMk cId="2887448139" sldId="270"/>
            <ac:spMk id="11" creationId="{8D6A843A-63B8-2640-93C4-62B6F7B463E6}"/>
          </ac:spMkLst>
        </pc:spChg>
        <pc:spChg chg="add mod">
          <ac:chgData name="Maria Traasdahl" userId="880de7c8-f32f-450d-bffc-f5af546fedc2" providerId="ADAL" clId="{B93FA27C-3F01-9841-AABD-20C6DC6C7A60}" dt="2021-11-01T14:56:26.105" v="3293" actId="14100"/>
          <ac:spMkLst>
            <pc:docMk/>
            <pc:sldMk cId="2887448139" sldId="270"/>
            <ac:spMk id="14" creationId="{B1AB3B78-CD61-B841-9D87-C4EDE0ECEC3D}"/>
          </ac:spMkLst>
        </pc:spChg>
        <pc:picChg chg="add del mod">
          <ac:chgData name="Maria Traasdahl" userId="880de7c8-f32f-450d-bffc-f5af546fedc2" providerId="ADAL" clId="{B93FA27C-3F01-9841-AABD-20C6DC6C7A60}" dt="2021-11-01T14:52:56.687" v="3240" actId="478"/>
          <ac:picMkLst>
            <pc:docMk/>
            <pc:sldMk cId="2887448139" sldId="270"/>
            <ac:picMk id="7" creationId="{255C1AFF-B5A6-154C-BEA9-B288261C73ED}"/>
          </ac:picMkLst>
        </pc:picChg>
        <pc:picChg chg="add del mod">
          <ac:chgData name="Maria Traasdahl" userId="880de7c8-f32f-450d-bffc-f5af546fedc2" providerId="ADAL" clId="{B93FA27C-3F01-9841-AABD-20C6DC6C7A60}" dt="2021-11-01T14:52:56.687" v="3240" actId="478"/>
          <ac:picMkLst>
            <pc:docMk/>
            <pc:sldMk cId="2887448139" sldId="270"/>
            <ac:picMk id="10" creationId="{579C1B25-4FD1-0046-8B97-DBA273F29810}"/>
          </ac:picMkLst>
        </pc:picChg>
        <pc:picChg chg="add del mod">
          <ac:chgData name="Maria Traasdahl" userId="880de7c8-f32f-450d-bffc-f5af546fedc2" providerId="ADAL" clId="{B93FA27C-3F01-9841-AABD-20C6DC6C7A60}" dt="2021-11-01T14:52:56.687" v="3240" actId="478"/>
          <ac:picMkLst>
            <pc:docMk/>
            <pc:sldMk cId="2887448139" sldId="270"/>
            <ac:picMk id="12" creationId="{07F5962D-6121-F44C-8296-F7675D804736}"/>
          </ac:picMkLst>
        </pc:picChg>
        <pc:picChg chg="add mod">
          <ac:chgData name="Maria Traasdahl" userId="880de7c8-f32f-450d-bffc-f5af546fedc2" providerId="ADAL" clId="{B93FA27C-3F01-9841-AABD-20C6DC6C7A60}" dt="2021-11-01T14:56:12.764" v="3287" actId="1076"/>
          <ac:picMkLst>
            <pc:docMk/>
            <pc:sldMk cId="2887448139" sldId="270"/>
            <ac:picMk id="13" creationId="{4B0E4883-0975-6D41-A755-1BA910400D71}"/>
          </ac:picMkLst>
        </pc:picChg>
        <pc:picChg chg="add mod">
          <ac:chgData name="Maria Traasdahl" userId="880de7c8-f32f-450d-bffc-f5af546fedc2" providerId="ADAL" clId="{B93FA27C-3F01-9841-AABD-20C6DC6C7A60}" dt="2021-11-01T14:56:28.623" v="3294" actId="1076"/>
          <ac:picMkLst>
            <pc:docMk/>
            <pc:sldMk cId="2887448139" sldId="270"/>
            <ac:picMk id="15" creationId="{2DEC541E-2A09-004D-822A-C0854C88A832}"/>
          </ac:picMkLst>
        </pc:picChg>
      </pc:sldChg>
      <pc:sldChg chg="delSp modSp new mod">
        <pc:chgData name="Maria Traasdahl" userId="880de7c8-f32f-450d-bffc-f5af546fedc2" providerId="ADAL" clId="{B93FA27C-3F01-9841-AABD-20C6DC6C7A60}" dt="2021-11-01T17:55:06.381" v="3327" actId="20577"/>
        <pc:sldMkLst>
          <pc:docMk/>
          <pc:sldMk cId="2569062685" sldId="271"/>
        </pc:sldMkLst>
        <pc:spChg chg="mod">
          <ac:chgData name="Maria Traasdahl" userId="880de7c8-f32f-450d-bffc-f5af546fedc2" providerId="ADAL" clId="{B93FA27C-3F01-9841-AABD-20C6DC6C7A60}" dt="2021-11-01T17:55:06.381" v="3327" actId="20577"/>
          <ac:spMkLst>
            <pc:docMk/>
            <pc:sldMk cId="2569062685" sldId="271"/>
            <ac:spMk id="2" creationId="{9927D1D8-0184-394B-9268-F29FA133A32F}"/>
          </ac:spMkLst>
        </pc:spChg>
        <pc:spChg chg="del">
          <ac:chgData name="Maria Traasdahl" userId="880de7c8-f32f-450d-bffc-f5af546fedc2" providerId="ADAL" clId="{B93FA27C-3F01-9841-AABD-20C6DC6C7A60}" dt="2021-10-31T18:45:10.410" v="1636" actId="478"/>
          <ac:spMkLst>
            <pc:docMk/>
            <pc:sldMk cId="2569062685" sldId="271"/>
            <ac:spMk id="3" creationId="{8948E2EE-DCD6-8549-8837-CF373DB61F30}"/>
          </ac:spMkLst>
        </pc:spChg>
      </pc:sldChg>
      <pc:sldChg chg="addSp delSp modSp add mod">
        <pc:chgData name="Maria Traasdahl" userId="880de7c8-f32f-450d-bffc-f5af546fedc2" providerId="ADAL" clId="{B93FA27C-3F01-9841-AABD-20C6DC6C7A60}" dt="2021-11-01T14:55:36.352" v="3278" actId="571"/>
        <pc:sldMkLst>
          <pc:docMk/>
          <pc:sldMk cId="903238638" sldId="272"/>
        </pc:sldMkLst>
        <pc:spChg chg="add mod">
          <ac:chgData name="Maria Traasdahl" userId="880de7c8-f32f-450d-bffc-f5af546fedc2" providerId="ADAL" clId="{B93FA27C-3F01-9841-AABD-20C6DC6C7A60}" dt="2021-11-01T14:55:19.213" v="3264" actId="1076"/>
          <ac:spMkLst>
            <pc:docMk/>
            <pc:sldMk cId="903238638" sldId="272"/>
            <ac:spMk id="4" creationId="{3EA76070-DEDE-D04F-B8E2-A4B055D7DF47}"/>
          </ac:spMkLst>
        </pc:spChg>
        <pc:spChg chg="del">
          <ac:chgData name="Maria Traasdahl" userId="880de7c8-f32f-450d-bffc-f5af546fedc2" providerId="ADAL" clId="{B93FA27C-3F01-9841-AABD-20C6DC6C7A60}" dt="2021-10-31T18:46:45.517" v="1932" actId="478"/>
          <ac:spMkLst>
            <pc:docMk/>
            <pc:sldMk cId="903238638" sldId="272"/>
            <ac:spMk id="6" creationId="{6019166B-8A44-AB4B-82D5-D504ECB73400}"/>
          </ac:spMkLst>
        </pc:spChg>
        <pc:spChg chg="mod">
          <ac:chgData name="Maria Traasdahl" userId="880de7c8-f32f-450d-bffc-f5af546fedc2" providerId="ADAL" clId="{B93FA27C-3F01-9841-AABD-20C6DC6C7A60}" dt="2021-11-01T14:48:38.522" v="3099" actId="20577"/>
          <ac:spMkLst>
            <pc:docMk/>
            <pc:sldMk cId="903238638" sldId="272"/>
            <ac:spMk id="8" creationId="{8DE2BC2F-F8CD-5F4A-93FD-4A6518F6CF21}"/>
          </ac:spMkLst>
        </pc:spChg>
        <pc:spChg chg="mod">
          <ac:chgData name="Maria Traasdahl" userId="880de7c8-f32f-450d-bffc-f5af546fedc2" providerId="ADAL" clId="{B93FA27C-3F01-9841-AABD-20C6DC6C7A60}" dt="2021-10-31T18:53:28.266" v="2743" actId="14100"/>
          <ac:spMkLst>
            <pc:docMk/>
            <pc:sldMk cId="903238638" sldId="272"/>
            <ac:spMk id="9" creationId="{F34F300C-EE88-CE43-95F5-AB5B06BDFEB3}"/>
          </ac:spMkLst>
        </pc:spChg>
        <pc:spChg chg="mod">
          <ac:chgData name="Maria Traasdahl" userId="880de7c8-f32f-450d-bffc-f5af546fedc2" providerId="ADAL" clId="{B93FA27C-3F01-9841-AABD-20C6DC6C7A60}" dt="2021-10-31T18:53:20.516" v="2741" actId="20577"/>
          <ac:spMkLst>
            <pc:docMk/>
            <pc:sldMk cId="903238638" sldId="272"/>
            <ac:spMk id="11" creationId="{8D6A843A-63B8-2640-93C4-62B6F7B463E6}"/>
          </ac:spMkLst>
        </pc:spChg>
        <pc:spChg chg="add mod">
          <ac:chgData name="Maria Traasdahl" userId="880de7c8-f32f-450d-bffc-f5af546fedc2" providerId="ADAL" clId="{B93FA27C-3F01-9841-AABD-20C6DC6C7A60}" dt="2021-11-01T14:55:21.312" v="3267" actId="14100"/>
          <ac:spMkLst>
            <pc:docMk/>
            <pc:sldMk cId="903238638" sldId="272"/>
            <ac:spMk id="14" creationId="{C6113C2E-E867-7E42-9D6B-CC9B8FDAE0BC}"/>
          </ac:spMkLst>
        </pc:spChg>
        <pc:spChg chg="add mod">
          <ac:chgData name="Maria Traasdahl" userId="880de7c8-f32f-450d-bffc-f5af546fedc2" providerId="ADAL" clId="{B93FA27C-3F01-9841-AABD-20C6DC6C7A60}" dt="2021-11-01T14:55:23.261" v="3268" actId="571"/>
          <ac:spMkLst>
            <pc:docMk/>
            <pc:sldMk cId="903238638" sldId="272"/>
            <ac:spMk id="15" creationId="{588DD375-7ED6-FB41-A3BA-AE1F079D4E52}"/>
          </ac:spMkLst>
        </pc:spChg>
        <pc:spChg chg="add mod">
          <ac:chgData name="Maria Traasdahl" userId="880de7c8-f32f-450d-bffc-f5af546fedc2" providerId="ADAL" clId="{B93FA27C-3F01-9841-AABD-20C6DC6C7A60}" dt="2021-11-01T14:55:24.085" v="3269" actId="571"/>
          <ac:spMkLst>
            <pc:docMk/>
            <pc:sldMk cId="903238638" sldId="272"/>
            <ac:spMk id="16" creationId="{CCC9B058-88CE-AC4C-8A8E-4D10E06BAEFF}"/>
          </ac:spMkLst>
        </pc:spChg>
        <pc:spChg chg="add mod">
          <ac:chgData name="Maria Traasdahl" userId="880de7c8-f32f-450d-bffc-f5af546fedc2" providerId="ADAL" clId="{B93FA27C-3F01-9841-AABD-20C6DC6C7A60}" dt="2021-11-01T14:55:26.862" v="3270" actId="571"/>
          <ac:spMkLst>
            <pc:docMk/>
            <pc:sldMk cId="903238638" sldId="272"/>
            <ac:spMk id="17" creationId="{90AF53D4-D57C-6143-A190-ABC2D3221EDD}"/>
          </ac:spMkLst>
        </pc:spChg>
        <pc:spChg chg="add mod">
          <ac:chgData name="Maria Traasdahl" userId="880de7c8-f32f-450d-bffc-f5af546fedc2" providerId="ADAL" clId="{B93FA27C-3F01-9841-AABD-20C6DC6C7A60}" dt="2021-11-01T14:55:26.862" v="3270" actId="571"/>
          <ac:spMkLst>
            <pc:docMk/>
            <pc:sldMk cId="903238638" sldId="272"/>
            <ac:spMk id="18" creationId="{603F9ACA-6C71-F647-B589-B1B35C54A986}"/>
          </ac:spMkLst>
        </pc:spChg>
        <pc:spChg chg="add mod">
          <ac:chgData name="Maria Traasdahl" userId="880de7c8-f32f-450d-bffc-f5af546fedc2" providerId="ADAL" clId="{B93FA27C-3F01-9841-AABD-20C6DC6C7A60}" dt="2021-11-01T14:55:29.933" v="3271" actId="571"/>
          <ac:spMkLst>
            <pc:docMk/>
            <pc:sldMk cId="903238638" sldId="272"/>
            <ac:spMk id="19" creationId="{114AEA12-DE82-2645-B0E1-6FE1EF0DABA1}"/>
          </ac:spMkLst>
        </pc:spChg>
        <pc:spChg chg="add mod">
          <ac:chgData name="Maria Traasdahl" userId="880de7c8-f32f-450d-bffc-f5af546fedc2" providerId="ADAL" clId="{B93FA27C-3F01-9841-AABD-20C6DC6C7A60}" dt="2021-11-01T14:55:31.671" v="3272" actId="571"/>
          <ac:spMkLst>
            <pc:docMk/>
            <pc:sldMk cId="903238638" sldId="272"/>
            <ac:spMk id="20" creationId="{026AD991-0A40-4841-B451-F7BC7D5778CE}"/>
          </ac:spMkLst>
        </pc:spChg>
        <pc:spChg chg="add mod">
          <ac:chgData name="Maria Traasdahl" userId="880de7c8-f32f-450d-bffc-f5af546fedc2" providerId="ADAL" clId="{B93FA27C-3F01-9841-AABD-20C6DC6C7A60}" dt="2021-11-01T14:55:32.233" v="3273" actId="571"/>
          <ac:spMkLst>
            <pc:docMk/>
            <pc:sldMk cId="903238638" sldId="272"/>
            <ac:spMk id="21" creationId="{9D4F431F-AF2C-7D46-BB85-724BA4A84D16}"/>
          </ac:spMkLst>
        </pc:spChg>
        <pc:spChg chg="add mod">
          <ac:chgData name="Maria Traasdahl" userId="880de7c8-f32f-450d-bffc-f5af546fedc2" providerId="ADAL" clId="{B93FA27C-3F01-9841-AABD-20C6DC6C7A60}" dt="2021-11-01T14:55:32.809" v="3274" actId="571"/>
          <ac:spMkLst>
            <pc:docMk/>
            <pc:sldMk cId="903238638" sldId="272"/>
            <ac:spMk id="22" creationId="{4EA3C822-73BA-7F42-ADE0-72F53C809BE7}"/>
          </ac:spMkLst>
        </pc:spChg>
        <pc:spChg chg="add mod">
          <ac:chgData name="Maria Traasdahl" userId="880de7c8-f32f-450d-bffc-f5af546fedc2" providerId="ADAL" clId="{B93FA27C-3F01-9841-AABD-20C6DC6C7A60}" dt="2021-11-01T14:55:33.310" v="3275" actId="571"/>
          <ac:spMkLst>
            <pc:docMk/>
            <pc:sldMk cId="903238638" sldId="272"/>
            <ac:spMk id="23" creationId="{848365F1-5D08-384F-9736-5B9473A4E16B}"/>
          </ac:spMkLst>
        </pc:spChg>
        <pc:spChg chg="add mod">
          <ac:chgData name="Maria Traasdahl" userId="880de7c8-f32f-450d-bffc-f5af546fedc2" providerId="ADAL" clId="{B93FA27C-3F01-9841-AABD-20C6DC6C7A60}" dt="2021-11-01T14:55:33.745" v="3276" actId="571"/>
          <ac:spMkLst>
            <pc:docMk/>
            <pc:sldMk cId="903238638" sldId="272"/>
            <ac:spMk id="24" creationId="{C9CA757E-E639-2842-871E-C8F206A9F1BC}"/>
          </ac:spMkLst>
        </pc:spChg>
        <pc:spChg chg="add mod">
          <ac:chgData name="Maria Traasdahl" userId="880de7c8-f32f-450d-bffc-f5af546fedc2" providerId="ADAL" clId="{B93FA27C-3F01-9841-AABD-20C6DC6C7A60}" dt="2021-11-01T14:55:35.708" v="3277" actId="571"/>
          <ac:spMkLst>
            <pc:docMk/>
            <pc:sldMk cId="903238638" sldId="272"/>
            <ac:spMk id="25" creationId="{08FD6D3F-42D0-2C44-B343-07BB249B9CDF}"/>
          </ac:spMkLst>
        </pc:spChg>
        <pc:spChg chg="add mod">
          <ac:chgData name="Maria Traasdahl" userId="880de7c8-f32f-450d-bffc-f5af546fedc2" providerId="ADAL" clId="{B93FA27C-3F01-9841-AABD-20C6DC6C7A60}" dt="2021-11-01T14:55:36.352" v="3278" actId="571"/>
          <ac:spMkLst>
            <pc:docMk/>
            <pc:sldMk cId="903238638" sldId="272"/>
            <ac:spMk id="26" creationId="{72C91DD5-ABA7-4049-8FFC-3E9123DCB801}"/>
          </ac:spMkLst>
        </pc:spChg>
        <pc:picChg chg="add mod modCrop">
          <ac:chgData name="Maria Traasdahl" userId="880de7c8-f32f-450d-bffc-f5af546fedc2" providerId="ADAL" clId="{B93FA27C-3F01-9841-AABD-20C6DC6C7A60}" dt="2021-11-01T14:55:01.371" v="3258" actId="1076"/>
          <ac:picMkLst>
            <pc:docMk/>
            <pc:sldMk cId="903238638" sldId="272"/>
            <ac:picMk id="3" creationId="{DE754C21-A319-CC4F-901E-DA7616905D74}"/>
          </ac:picMkLst>
        </pc:picChg>
        <pc:picChg chg="add mod">
          <ac:chgData name="Maria Traasdahl" userId="880de7c8-f32f-450d-bffc-f5af546fedc2" providerId="ADAL" clId="{B93FA27C-3F01-9841-AABD-20C6DC6C7A60}" dt="2021-11-01T14:55:01.371" v="3258" actId="1076"/>
          <ac:picMkLst>
            <pc:docMk/>
            <pc:sldMk cId="903238638" sldId="272"/>
            <ac:picMk id="7" creationId="{73EE9181-73AB-B947-B049-E525A63583A2}"/>
          </ac:picMkLst>
        </pc:picChg>
        <pc:picChg chg="add mod">
          <ac:chgData name="Maria Traasdahl" userId="880de7c8-f32f-450d-bffc-f5af546fedc2" providerId="ADAL" clId="{B93FA27C-3F01-9841-AABD-20C6DC6C7A60}" dt="2021-11-01T14:55:01.371" v="3258" actId="1076"/>
          <ac:picMkLst>
            <pc:docMk/>
            <pc:sldMk cId="903238638" sldId="272"/>
            <ac:picMk id="10" creationId="{8423BB20-8C34-7143-AB5E-4B80B84E4C44}"/>
          </ac:picMkLst>
        </pc:picChg>
        <pc:picChg chg="add mod">
          <ac:chgData name="Maria Traasdahl" userId="880de7c8-f32f-450d-bffc-f5af546fedc2" providerId="ADAL" clId="{B93FA27C-3F01-9841-AABD-20C6DC6C7A60}" dt="2021-11-01T14:55:01.371" v="3258" actId="1076"/>
          <ac:picMkLst>
            <pc:docMk/>
            <pc:sldMk cId="903238638" sldId="272"/>
            <ac:picMk id="12" creationId="{9CF48ACB-886E-7F47-865E-C3CC7B64B821}"/>
          </ac:picMkLst>
        </pc:picChg>
        <pc:picChg chg="add mod">
          <ac:chgData name="Maria Traasdahl" userId="880de7c8-f32f-450d-bffc-f5af546fedc2" providerId="ADAL" clId="{B93FA27C-3F01-9841-AABD-20C6DC6C7A60}" dt="2021-11-01T14:55:01.371" v="3258" actId="1076"/>
          <ac:picMkLst>
            <pc:docMk/>
            <pc:sldMk cId="903238638" sldId="272"/>
            <ac:picMk id="13" creationId="{2A6E2B48-9B82-4F47-AD88-7B6A1AF6C45D}"/>
          </ac:picMkLst>
        </pc:picChg>
      </pc:sldChg>
      <pc:sldChg chg="addSp modSp add mod">
        <pc:chgData name="Maria Traasdahl" userId="880de7c8-f32f-450d-bffc-f5af546fedc2" providerId="ADAL" clId="{B93FA27C-3F01-9841-AABD-20C6DC6C7A60}" dt="2021-11-01T14:50:25.777" v="3100" actId="1076"/>
        <pc:sldMkLst>
          <pc:docMk/>
          <pc:sldMk cId="192850811" sldId="273"/>
        </pc:sldMkLst>
        <pc:spChg chg="mod">
          <ac:chgData name="Maria Traasdahl" userId="880de7c8-f32f-450d-bffc-f5af546fedc2" providerId="ADAL" clId="{B93FA27C-3F01-9841-AABD-20C6DC6C7A60}" dt="2021-10-31T18:46:54.956" v="1970" actId="20577"/>
          <ac:spMkLst>
            <pc:docMk/>
            <pc:sldMk cId="192850811" sldId="273"/>
            <ac:spMk id="8" creationId="{8DE2BC2F-F8CD-5F4A-93FD-4A6518F6CF21}"/>
          </ac:spMkLst>
        </pc:spChg>
        <pc:spChg chg="mod">
          <ac:chgData name="Maria Traasdahl" userId="880de7c8-f32f-450d-bffc-f5af546fedc2" providerId="ADAL" clId="{B93FA27C-3F01-9841-AABD-20C6DC6C7A60}" dt="2021-10-31T18:53:33.706" v="2744" actId="14100"/>
          <ac:spMkLst>
            <pc:docMk/>
            <pc:sldMk cId="192850811" sldId="273"/>
            <ac:spMk id="9" creationId="{F34F300C-EE88-CE43-95F5-AB5B06BDFEB3}"/>
          </ac:spMkLst>
        </pc:spChg>
        <pc:spChg chg="mod">
          <ac:chgData name="Maria Traasdahl" userId="880de7c8-f32f-450d-bffc-f5af546fedc2" providerId="ADAL" clId="{B93FA27C-3F01-9841-AABD-20C6DC6C7A60}" dt="2021-10-31T18:53:41.369" v="2748" actId="20577"/>
          <ac:spMkLst>
            <pc:docMk/>
            <pc:sldMk cId="192850811" sldId="273"/>
            <ac:spMk id="11" creationId="{8D6A843A-63B8-2640-93C4-62B6F7B463E6}"/>
          </ac:spMkLst>
        </pc:spChg>
        <pc:picChg chg="add mod">
          <ac:chgData name="Maria Traasdahl" userId="880de7c8-f32f-450d-bffc-f5af546fedc2" providerId="ADAL" clId="{B93FA27C-3F01-9841-AABD-20C6DC6C7A60}" dt="2021-11-01T14:50:25.777" v="3100" actId="1076"/>
          <ac:picMkLst>
            <pc:docMk/>
            <pc:sldMk cId="192850811" sldId="273"/>
            <ac:picMk id="5" creationId="{F7905965-3884-154A-98A9-93D13A607C6E}"/>
          </ac:picMkLst>
        </pc:picChg>
      </pc:sldChg>
      <pc:sldChg chg="addSp delSp modSp add mod">
        <pc:chgData name="Maria Traasdahl" userId="880de7c8-f32f-450d-bffc-f5af546fedc2" providerId="ADAL" clId="{B93FA27C-3F01-9841-AABD-20C6DC6C7A60}" dt="2021-11-01T17:56:21.798" v="3333" actId="1076"/>
        <pc:sldMkLst>
          <pc:docMk/>
          <pc:sldMk cId="3407452213" sldId="274"/>
        </pc:sldMkLst>
        <pc:spChg chg="mod">
          <ac:chgData name="Maria Traasdahl" userId="880de7c8-f32f-450d-bffc-f5af546fedc2" providerId="ADAL" clId="{B93FA27C-3F01-9841-AABD-20C6DC6C7A60}" dt="2021-10-31T18:50:33.569" v="2408" actId="20577"/>
          <ac:spMkLst>
            <pc:docMk/>
            <pc:sldMk cId="3407452213" sldId="274"/>
            <ac:spMk id="8" creationId="{8DE2BC2F-F8CD-5F4A-93FD-4A6518F6CF21}"/>
          </ac:spMkLst>
        </pc:spChg>
        <pc:spChg chg="mod">
          <ac:chgData name="Maria Traasdahl" userId="880de7c8-f32f-450d-bffc-f5af546fedc2" providerId="ADAL" clId="{B93FA27C-3F01-9841-AABD-20C6DC6C7A60}" dt="2021-10-31T18:51:02.314" v="2537" actId="20577"/>
          <ac:spMkLst>
            <pc:docMk/>
            <pc:sldMk cId="3407452213" sldId="274"/>
            <ac:spMk id="9" creationId="{F34F300C-EE88-CE43-95F5-AB5B06BDFEB3}"/>
          </ac:spMkLst>
        </pc:spChg>
        <pc:spChg chg="del">
          <ac:chgData name="Maria Traasdahl" userId="880de7c8-f32f-450d-bffc-f5af546fedc2" providerId="ADAL" clId="{B93FA27C-3F01-9841-AABD-20C6DC6C7A60}" dt="2021-10-31T18:51:05.862" v="2538" actId="478"/>
          <ac:spMkLst>
            <pc:docMk/>
            <pc:sldMk cId="3407452213" sldId="274"/>
            <ac:spMk id="11" creationId="{8D6A843A-63B8-2640-93C4-62B6F7B463E6}"/>
          </ac:spMkLst>
        </pc:spChg>
        <pc:picChg chg="add mod">
          <ac:chgData name="Maria Traasdahl" userId="880de7c8-f32f-450d-bffc-f5af546fedc2" providerId="ADAL" clId="{B93FA27C-3F01-9841-AABD-20C6DC6C7A60}" dt="2021-11-01T17:56:21.798" v="3333" actId="1076"/>
          <ac:picMkLst>
            <pc:docMk/>
            <pc:sldMk cId="3407452213" sldId="274"/>
            <ac:picMk id="3" creationId="{BB244491-185F-B048-BD9C-FC1685F595BE}"/>
          </ac:picMkLst>
        </pc:picChg>
      </pc:sldChg>
      <pc:sldChg chg="addSp delSp modSp add mod">
        <pc:chgData name="Maria Traasdahl" userId="880de7c8-f32f-450d-bffc-f5af546fedc2" providerId="ADAL" clId="{B93FA27C-3F01-9841-AABD-20C6DC6C7A60}" dt="2021-11-01T17:56:58.849" v="3339" actId="1076"/>
        <pc:sldMkLst>
          <pc:docMk/>
          <pc:sldMk cId="3682608422" sldId="275"/>
        </pc:sldMkLst>
        <pc:spChg chg="add del mod">
          <ac:chgData name="Maria Traasdahl" userId="880de7c8-f32f-450d-bffc-f5af546fedc2" providerId="ADAL" clId="{B93FA27C-3F01-9841-AABD-20C6DC6C7A60}" dt="2021-10-31T18:54:21.747" v="2903"/>
          <ac:spMkLst>
            <pc:docMk/>
            <pc:sldMk cId="3682608422" sldId="275"/>
            <ac:spMk id="2" creationId="{0851E9A7-B731-3E40-B827-59C90B910DA5}"/>
          </ac:spMkLst>
        </pc:spChg>
        <pc:spChg chg="add mod">
          <ac:chgData name="Maria Traasdahl" userId="880de7c8-f32f-450d-bffc-f5af546fedc2" providerId="ADAL" clId="{B93FA27C-3F01-9841-AABD-20C6DC6C7A60}" dt="2021-11-01T14:52:37.085" v="3234" actId="14100"/>
          <ac:spMkLst>
            <pc:docMk/>
            <pc:sldMk cId="3682608422" sldId="275"/>
            <ac:spMk id="5" creationId="{A89AEBF3-399B-AC4B-BB30-6BFAD2895ECA}"/>
          </ac:spMkLst>
        </pc:spChg>
        <pc:spChg chg="mod">
          <ac:chgData name="Maria Traasdahl" userId="880de7c8-f32f-450d-bffc-f5af546fedc2" providerId="ADAL" clId="{B93FA27C-3F01-9841-AABD-20C6DC6C7A60}" dt="2021-11-01T14:52:03.237" v="3229" actId="20577"/>
          <ac:spMkLst>
            <pc:docMk/>
            <pc:sldMk cId="3682608422" sldId="275"/>
            <ac:spMk id="8" creationId="{8DE2BC2F-F8CD-5F4A-93FD-4A6518F6CF21}"/>
          </ac:spMkLst>
        </pc:spChg>
        <pc:spChg chg="mod">
          <ac:chgData name="Maria Traasdahl" userId="880de7c8-f32f-450d-bffc-f5af546fedc2" providerId="ADAL" clId="{B93FA27C-3F01-9841-AABD-20C6DC6C7A60}" dt="2021-11-01T14:52:10.045" v="3232" actId="14100"/>
          <ac:spMkLst>
            <pc:docMk/>
            <pc:sldMk cId="3682608422" sldId="275"/>
            <ac:spMk id="9" creationId="{F34F300C-EE88-CE43-95F5-AB5B06BDFEB3}"/>
          </ac:spMkLst>
        </pc:spChg>
        <pc:picChg chg="add mod">
          <ac:chgData name="Maria Traasdahl" userId="880de7c8-f32f-450d-bffc-f5af546fedc2" providerId="ADAL" clId="{B93FA27C-3F01-9841-AABD-20C6DC6C7A60}" dt="2021-11-01T17:56:58.849" v="3339" actId="1076"/>
          <ac:picMkLst>
            <pc:docMk/>
            <pc:sldMk cId="3682608422" sldId="275"/>
            <ac:picMk id="3" creationId="{987ACFC5-D510-7F41-BF73-AA4E5833E966}"/>
          </ac:picMkLst>
        </pc:picChg>
      </pc:sldChg>
      <pc:sldChg chg="add del">
        <pc:chgData name="Maria Traasdahl" userId="880de7c8-f32f-450d-bffc-f5af546fedc2" providerId="ADAL" clId="{B93FA27C-3F01-9841-AABD-20C6DC6C7A60}" dt="2021-10-31T18:55:08.959" v="2986"/>
        <pc:sldMkLst>
          <pc:docMk/>
          <pc:sldMk cId="3704671792" sldId="276"/>
        </pc:sldMkLst>
      </pc:sldChg>
      <pc:sldChg chg="add del">
        <pc:chgData name="Maria Traasdahl" userId="880de7c8-f32f-450d-bffc-f5af546fedc2" providerId="ADAL" clId="{B93FA27C-3F01-9841-AABD-20C6DC6C7A60}" dt="2021-10-31T18:55:06.633" v="2985"/>
        <pc:sldMkLst>
          <pc:docMk/>
          <pc:sldMk cId="3408759036" sldId="277"/>
        </pc:sldMkLst>
      </pc:sldChg>
    </pc:docChg>
  </pc:docChgLst>
  <pc:docChgLst>
    <pc:chgData name="Siri Moe Megaard" userId="95162eec-7a39-4041-908a-ab57c05338d4" providerId="ADAL" clId="{EEFEF0EB-3E9E-4B8C-AB39-26E8B473AF43}"/>
    <pc:docChg chg="modSld">
      <pc:chgData name="Siri Moe Megaard" userId="95162eec-7a39-4041-908a-ab57c05338d4" providerId="ADAL" clId="{EEFEF0EB-3E9E-4B8C-AB39-26E8B473AF43}" dt="2021-11-04T13:40:51.398" v="47" actId="20577"/>
      <pc:docMkLst>
        <pc:docMk/>
      </pc:docMkLst>
      <pc:sldChg chg="modSp mod">
        <pc:chgData name="Siri Moe Megaard" userId="95162eec-7a39-4041-908a-ab57c05338d4" providerId="ADAL" clId="{EEFEF0EB-3E9E-4B8C-AB39-26E8B473AF43}" dt="2021-11-04T13:40:51.398" v="47" actId="20577"/>
        <pc:sldMkLst>
          <pc:docMk/>
          <pc:sldMk cId="1021080234" sldId="268"/>
        </pc:sldMkLst>
        <pc:spChg chg="mod">
          <ac:chgData name="Siri Moe Megaard" userId="95162eec-7a39-4041-908a-ab57c05338d4" providerId="ADAL" clId="{EEFEF0EB-3E9E-4B8C-AB39-26E8B473AF43}" dt="2021-11-04T13:40:51.398" v="47" actId="20577"/>
          <ac:spMkLst>
            <pc:docMk/>
            <pc:sldMk cId="1021080234" sldId="268"/>
            <ac:spMk id="9" creationId="{F34F300C-EE88-CE43-95F5-AB5B06BDFEB3}"/>
          </ac:spMkLst>
        </pc:spChg>
      </pc:sldChg>
      <pc:sldChg chg="modSp mod">
        <pc:chgData name="Siri Moe Megaard" userId="95162eec-7a39-4041-908a-ab57c05338d4" providerId="ADAL" clId="{EEFEF0EB-3E9E-4B8C-AB39-26E8B473AF43}" dt="2021-11-04T13:38:51.355" v="46" actId="20577"/>
        <pc:sldMkLst>
          <pc:docMk/>
          <pc:sldMk cId="3682608422" sldId="275"/>
        </pc:sldMkLst>
        <pc:spChg chg="mod">
          <ac:chgData name="Siri Moe Megaard" userId="95162eec-7a39-4041-908a-ab57c05338d4" providerId="ADAL" clId="{EEFEF0EB-3E9E-4B8C-AB39-26E8B473AF43}" dt="2021-11-04T13:38:51.355" v="46" actId="20577"/>
          <ac:spMkLst>
            <pc:docMk/>
            <pc:sldMk cId="3682608422" sldId="275"/>
            <ac:spMk id="8" creationId="{8DE2BC2F-F8CD-5F4A-93FD-4A6518F6CF21}"/>
          </ac:spMkLst>
        </pc:spChg>
      </pc:sldChg>
    </pc:docChg>
  </pc:docChgLst>
  <pc:docChgLst>
    <pc:chgData name="Siri Moe Megaard" userId="S::siri@halogen.no::95162eec-7a39-4041-908a-ab57c05338d4" providerId="AD" clId="Web-{FAA5A9C6-2B62-409F-9FFA-9E1DFB6E9A6B}"/>
    <pc:docChg chg="modSld sldOrd">
      <pc:chgData name="Siri Moe Megaard" userId="S::siri@halogen.no::95162eec-7a39-4041-908a-ab57c05338d4" providerId="AD" clId="Web-{FAA5A9C6-2B62-409F-9FFA-9E1DFB6E9A6B}" dt="2021-11-11T12:05:15.167" v="13" actId="20577"/>
      <pc:docMkLst>
        <pc:docMk/>
      </pc:docMkLst>
      <pc:sldChg chg="modSp ord">
        <pc:chgData name="Siri Moe Megaard" userId="S::siri@halogen.no::95162eec-7a39-4041-908a-ab57c05338d4" providerId="AD" clId="Web-{FAA5A9C6-2B62-409F-9FFA-9E1DFB6E9A6B}" dt="2021-11-11T12:05:15.167" v="13" actId="20577"/>
        <pc:sldMkLst>
          <pc:docMk/>
          <pc:sldMk cId="3682608422" sldId="275"/>
        </pc:sldMkLst>
        <pc:spChg chg="mod">
          <ac:chgData name="Siri Moe Megaard" userId="S::siri@halogen.no::95162eec-7a39-4041-908a-ab57c05338d4" providerId="AD" clId="Web-{FAA5A9C6-2B62-409F-9FFA-9E1DFB6E9A6B}" dt="2021-11-11T12:05:15.167" v="13" actId="20577"/>
          <ac:spMkLst>
            <pc:docMk/>
            <pc:sldMk cId="3682608422" sldId="275"/>
            <ac:spMk id="8" creationId="{8DE2BC2F-F8CD-5F4A-93FD-4A6518F6CF21}"/>
          </ac:spMkLst>
        </pc:spChg>
      </pc:sldChg>
    </pc:docChg>
  </pc:docChgLst>
  <pc:docChgLst>
    <pc:chgData name="Maria Traasdahl" userId="S::maria.traasdahl@halogen.no::880de7c8-f32f-450d-bffc-f5af546fedc2" providerId="AD" clId="Web-{9816B244-C6E7-4F7C-B692-B036D3AA61B6}"/>
    <pc:docChg chg="modSld">
      <pc:chgData name="Maria Traasdahl" userId="S::maria.traasdahl@halogen.no::880de7c8-f32f-450d-bffc-f5af546fedc2" providerId="AD" clId="Web-{9816B244-C6E7-4F7C-B692-B036D3AA61B6}" dt="2021-10-31T17:32:14.141" v="217" actId="1076"/>
      <pc:docMkLst>
        <pc:docMk/>
      </pc:docMkLst>
      <pc:sldChg chg="addSp delSp modSp">
        <pc:chgData name="Maria Traasdahl" userId="S::maria.traasdahl@halogen.no::880de7c8-f32f-450d-bffc-f5af546fedc2" providerId="AD" clId="Web-{9816B244-C6E7-4F7C-B692-B036D3AA61B6}" dt="2021-10-31T17:30:32.233" v="156" actId="20577"/>
        <pc:sldMkLst>
          <pc:docMk/>
          <pc:sldMk cId="2598062420" sldId="257"/>
        </pc:sldMkLst>
        <pc:spChg chg="add del mod">
          <ac:chgData name="Maria Traasdahl" userId="S::maria.traasdahl@halogen.no::880de7c8-f32f-450d-bffc-f5af546fedc2" providerId="AD" clId="Web-{9816B244-C6E7-4F7C-B692-B036D3AA61B6}" dt="2021-10-31T17:30:30.170" v="153"/>
          <ac:spMkLst>
            <pc:docMk/>
            <pc:sldMk cId="2598062420" sldId="257"/>
            <ac:spMk id="3" creationId="{3CE70405-3C42-4F18-A00C-A3206509F2D3}"/>
          </ac:spMkLst>
        </pc:spChg>
        <pc:spChg chg="add del mod">
          <ac:chgData name="Maria Traasdahl" userId="S::maria.traasdahl@halogen.no::880de7c8-f32f-450d-bffc-f5af546fedc2" providerId="AD" clId="Web-{9816B244-C6E7-4F7C-B692-B036D3AA61B6}" dt="2021-10-31T17:30:32.233" v="156" actId="20577"/>
          <ac:spMkLst>
            <pc:docMk/>
            <pc:sldMk cId="2598062420" sldId="257"/>
            <ac:spMk id="4" creationId="{58D11CF3-998C-41DA-82F5-997B2B1115FA}"/>
          </ac:spMkLst>
        </pc:spChg>
        <pc:spChg chg="add del mod">
          <ac:chgData name="Maria Traasdahl" userId="S::maria.traasdahl@halogen.no::880de7c8-f32f-450d-bffc-f5af546fedc2" providerId="AD" clId="Web-{9816B244-C6E7-4F7C-B692-B036D3AA61B6}" dt="2021-10-31T17:30:26.577" v="150"/>
          <ac:spMkLst>
            <pc:docMk/>
            <pc:sldMk cId="2598062420" sldId="257"/>
            <ac:spMk id="6" creationId="{454801D7-9100-400E-93E8-A22688453D26}"/>
          </ac:spMkLst>
        </pc:spChg>
      </pc:sldChg>
      <pc:sldChg chg="delSp modSp">
        <pc:chgData name="Maria Traasdahl" userId="S::maria.traasdahl@halogen.no::880de7c8-f32f-450d-bffc-f5af546fedc2" providerId="AD" clId="Web-{9816B244-C6E7-4F7C-B692-B036D3AA61B6}" dt="2021-10-31T17:32:14.141" v="217" actId="1076"/>
        <pc:sldMkLst>
          <pc:docMk/>
          <pc:sldMk cId="2264419199" sldId="267"/>
        </pc:sldMkLst>
        <pc:spChg chg="mod">
          <ac:chgData name="Maria Traasdahl" userId="S::maria.traasdahl@halogen.no::880de7c8-f32f-450d-bffc-f5af546fedc2" providerId="AD" clId="Web-{9816B244-C6E7-4F7C-B692-B036D3AA61B6}" dt="2021-10-31T17:31:45.984" v="185" actId="20577"/>
          <ac:spMkLst>
            <pc:docMk/>
            <pc:sldMk cId="2264419199" sldId="267"/>
            <ac:spMk id="8" creationId="{8DE2BC2F-F8CD-5F4A-93FD-4A6518F6CF21}"/>
          </ac:spMkLst>
        </pc:spChg>
        <pc:spChg chg="mod">
          <ac:chgData name="Maria Traasdahl" userId="S::maria.traasdahl@halogen.no::880de7c8-f32f-450d-bffc-f5af546fedc2" providerId="AD" clId="Web-{9816B244-C6E7-4F7C-B692-B036D3AA61B6}" dt="2021-10-31T17:32:14.141" v="217" actId="1076"/>
          <ac:spMkLst>
            <pc:docMk/>
            <pc:sldMk cId="2264419199" sldId="267"/>
            <ac:spMk id="9" creationId="{F34F300C-EE88-CE43-95F5-AB5B06BDFEB3}"/>
          </ac:spMkLst>
        </pc:spChg>
        <pc:picChg chg="del">
          <ac:chgData name="Maria Traasdahl" userId="S::maria.traasdahl@halogen.no::880de7c8-f32f-450d-bffc-f5af546fedc2" providerId="AD" clId="Web-{9816B244-C6E7-4F7C-B692-B036D3AA61B6}" dt="2021-10-31T17:31:38.875" v="166"/>
          <ac:picMkLst>
            <pc:docMk/>
            <pc:sldMk cId="2264419199" sldId="267"/>
            <ac:picMk id="6" creationId="{B780A89B-4EFA-CE40-8615-86C3A3DA0708}"/>
          </ac:picMkLst>
        </pc:picChg>
      </pc:sldChg>
    </pc:docChg>
  </pc:docChgLst>
  <pc:docChgLst>
    <pc:chgData name="Maria Traasdahl" userId="S::maria.traasdahl@halogen.no::880de7c8-f32f-450d-bffc-f5af546fedc2" providerId="AD" clId="Web-{CFB84F9E-CF0D-46C4-84A5-1F80041FA44A}"/>
    <pc:docChg chg="addSld modSld">
      <pc:chgData name="Maria Traasdahl" userId="S::maria.traasdahl@halogen.no::880de7c8-f32f-450d-bffc-f5af546fedc2" providerId="AD" clId="Web-{CFB84F9E-CF0D-46C4-84A5-1F80041FA44A}" dt="2021-09-28T10:02:19.970" v="2"/>
      <pc:docMkLst>
        <pc:docMk/>
      </pc:docMkLst>
      <pc:sldChg chg="addSp delSp modSp">
        <pc:chgData name="Maria Traasdahl" userId="S::maria.traasdahl@halogen.no::880de7c8-f32f-450d-bffc-f5af546fedc2" providerId="AD" clId="Web-{CFB84F9E-CF0D-46C4-84A5-1F80041FA44A}" dt="2021-09-28T10:02:19.970" v="2"/>
        <pc:sldMkLst>
          <pc:docMk/>
          <pc:sldMk cId="2598062420" sldId="257"/>
        </pc:sldMkLst>
        <pc:spChg chg="add mod">
          <ac:chgData name="Maria Traasdahl" userId="S::maria.traasdahl@halogen.no::880de7c8-f32f-450d-bffc-f5af546fedc2" providerId="AD" clId="Web-{CFB84F9E-CF0D-46C4-84A5-1F80041FA44A}" dt="2021-09-28T10:02:19.970" v="2"/>
          <ac:spMkLst>
            <pc:docMk/>
            <pc:sldMk cId="2598062420" sldId="257"/>
            <ac:spMk id="4" creationId="{58D11CF3-998C-41DA-82F5-997B2B1115FA}"/>
          </ac:spMkLst>
        </pc:spChg>
        <pc:picChg chg="del">
          <ac:chgData name="Maria Traasdahl" userId="S::maria.traasdahl@halogen.no::880de7c8-f32f-450d-bffc-f5af546fedc2" providerId="AD" clId="Web-{CFB84F9E-CF0D-46C4-84A5-1F80041FA44A}" dt="2021-09-28T10:02:19.970" v="2"/>
          <ac:picMkLst>
            <pc:docMk/>
            <pc:sldMk cId="2598062420" sldId="257"/>
            <ac:picMk id="5" creationId="{2CCAAC22-662D-954D-8166-D71923C33CB1}"/>
          </ac:picMkLst>
        </pc:picChg>
        <pc:picChg chg="del">
          <ac:chgData name="Maria Traasdahl" userId="S::maria.traasdahl@halogen.no::880de7c8-f32f-450d-bffc-f5af546fedc2" providerId="AD" clId="Web-{CFB84F9E-CF0D-46C4-84A5-1F80041FA44A}" dt="2021-09-28T10:02:17.954" v="1"/>
          <ac:picMkLst>
            <pc:docMk/>
            <pc:sldMk cId="2598062420" sldId="257"/>
            <ac:picMk id="7" creationId="{CE9D7F0C-A01B-614A-B8F6-E7AE56A3E3FC}"/>
          </ac:picMkLst>
        </pc:picChg>
      </pc:sldChg>
      <pc:sldChg chg="add replId">
        <pc:chgData name="Maria Traasdahl" userId="S::maria.traasdahl@halogen.no::880de7c8-f32f-450d-bffc-f5af546fedc2" providerId="AD" clId="Web-{CFB84F9E-CF0D-46C4-84A5-1F80041FA44A}" dt="2021-09-28T10:02:16.548" v="0"/>
        <pc:sldMkLst>
          <pc:docMk/>
          <pc:sldMk cId="3499901282" sldId="258"/>
        </pc:sldMkLst>
      </pc:sldChg>
    </pc:docChg>
  </pc:docChgLst>
  <pc:docChgLst>
    <pc:chgData name="Maria Traasdahl" userId="880de7c8-f32f-450d-bffc-f5af546fedc2" providerId="ADAL" clId="{52A091F4-A631-F04F-8B5D-1CDF7A0716FD}"/>
    <pc:docChg chg="undo custSel addSld delSld modSld sldOrd">
      <pc:chgData name="Maria Traasdahl" userId="880de7c8-f32f-450d-bffc-f5af546fedc2" providerId="ADAL" clId="{52A091F4-A631-F04F-8B5D-1CDF7A0716FD}" dt="2021-09-29T15:40:47.795" v="3716" actId="20577"/>
      <pc:docMkLst>
        <pc:docMk/>
      </pc:docMkLst>
      <pc:sldChg chg="modSp del mod">
        <pc:chgData name="Maria Traasdahl" userId="880de7c8-f32f-450d-bffc-f5af546fedc2" providerId="ADAL" clId="{52A091F4-A631-F04F-8B5D-1CDF7A0716FD}" dt="2021-09-28T11:33:38.646" v="3285" actId="2696"/>
        <pc:sldMkLst>
          <pc:docMk/>
          <pc:sldMk cId="4253124984" sldId="256"/>
        </pc:sldMkLst>
        <pc:spChg chg="mod">
          <ac:chgData name="Maria Traasdahl" userId="880de7c8-f32f-450d-bffc-f5af546fedc2" providerId="ADAL" clId="{52A091F4-A631-F04F-8B5D-1CDF7A0716FD}" dt="2021-09-28T10:01:15.592" v="125" actId="20577"/>
          <ac:spMkLst>
            <pc:docMk/>
            <pc:sldMk cId="4253124984" sldId="256"/>
            <ac:spMk id="2" creationId="{00000000-0000-0000-0000-000000000000}"/>
          </ac:spMkLst>
        </pc:spChg>
        <pc:spChg chg="mod">
          <ac:chgData name="Maria Traasdahl" userId="880de7c8-f32f-450d-bffc-f5af546fedc2" providerId="ADAL" clId="{52A091F4-A631-F04F-8B5D-1CDF7A0716FD}" dt="2021-09-28T10:00:56.876" v="57" actId="20577"/>
          <ac:spMkLst>
            <pc:docMk/>
            <pc:sldMk cId="4253124984" sldId="256"/>
            <ac:spMk id="3" creationId="{00000000-0000-0000-0000-000000000000}"/>
          </ac:spMkLst>
        </pc:spChg>
      </pc:sldChg>
      <pc:sldChg chg="addSp delSp modSp new mod">
        <pc:chgData name="Maria Traasdahl" userId="880de7c8-f32f-450d-bffc-f5af546fedc2" providerId="ADAL" clId="{52A091F4-A631-F04F-8B5D-1CDF7A0716FD}" dt="2021-09-29T07:30:26.628" v="3615" actId="20577"/>
        <pc:sldMkLst>
          <pc:docMk/>
          <pc:sldMk cId="2598062420" sldId="257"/>
        </pc:sldMkLst>
        <pc:spChg chg="mod">
          <ac:chgData name="Maria Traasdahl" userId="880de7c8-f32f-450d-bffc-f5af546fedc2" providerId="ADAL" clId="{52A091F4-A631-F04F-8B5D-1CDF7A0716FD}" dt="2021-09-28T10:02:25.420" v="134" actId="20577"/>
          <ac:spMkLst>
            <pc:docMk/>
            <pc:sldMk cId="2598062420" sldId="257"/>
            <ac:spMk id="2" creationId="{D233A90B-9533-D64A-9901-B6529A3013F5}"/>
          </ac:spMkLst>
        </pc:spChg>
        <pc:spChg chg="del">
          <ac:chgData name="Maria Traasdahl" userId="880de7c8-f32f-450d-bffc-f5af546fedc2" providerId="ADAL" clId="{52A091F4-A631-F04F-8B5D-1CDF7A0716FD}" dt="2021-09-28T10:01:33.694" v="127"/>
          <ac:spMkLst>
            <pc:docMk/>
            <pc:sldMk cId="2598062420" sldId="257"/>
            <ac:spMk id="3" creationId="{FB914642-028F-9448-B493-8E8F9AE7FDB0}"/>
          </ac:spMkLst>
        </pc:spChg>
        <pc:spChg chg="mod">
          <ac:chgData name="Maria Traasdahl" userId="880de7c8-f32f-450d-bffc-f5af546fedc2" providerId="ADAL" clId="{52A091F4-A631-F04F-8B5D-1CDF7A0716FD}" dt="2021-09-29T07:30:26.628" v="3615" actId="20577"/>
          <ac:spMkLst>
            <pc:docMk/>
            <pc:sldMk cId="2598062420" sldId="257"/>
            <ac:spMk id="4" creationId="{58D11CF3-998C-41DA-82F5-997B2B1115FA}"/>
          </ac:spMkLst>
        </pc:spChg>
        <pc:picChg chg="add mod">
          <ac:chgData name="Maria Traasdahl" userId="880de7c8-f32f-450d-bffc-f5af546fedc2" providerId="ADAL" clId="{52A091F4-A631-F04F-8B5D-1CDF7A0716FD}" dt="2021-09-28T10:01:33.694" v="127"/>
          <ac:picMkLst>
            <pc:docMk/>
            <pc:sldMk cId="2598062420" sldId="257"/>
            <ac:picMk id="5" creationId="{2CCAAC22-662D-954D-8166-D71923C33CB1}"/>
          </ac:picMkLst>
        </pc:picChg>
        <pc:picChg chg="add mod">
          <ac:chgData name="Maria Traasdahl" userId="880de7c8-f32f-450d-bffc-f5af546fedc2" providerId="ADAL" clId="{52A091F4-A631-F04F-8B5D-1CDF7A0716FD}" dt="2021-09-28T10:01:33.694" v="127"/>
          <ac:picMkLst>
            <pc:docMk/>
            <pc:sldMk cId="2598062420" sldId="257"/>
            <ac:picMk id="7" creationId="{CE9D7F0C-A01B-614A-B8F6-E7AE56A3E3FC}"/>
          </ac:picMkLst>
        </pc:picChg>
      </pc:sldChg>
      <pc:sldChg chg="addSp delSp modSp del mod">
        <pc:chgData name="Maria Traasdahl" userId="880de7c8-f32f-450d-bffc-f5af546fedc2" providerId="ADAL" clId="{52A091F4-A631-F04F-8B5D-1CDF7A0716FD}" dt="2021-09-28T10:21:31.030" v="1641" actId="2696"/>
        <pc:sldMkLst>
          <pc:docMk/>
          <pc:sldMk cId="3499901282" sldId="258"/>
        </pc:sldMkLst>
        <pc:spChg chg="del">
          <ac:chgData name="Maria Traasdahl" userId="880de7c8-f32f-450d-bffc-f5af546fedc2" providerId="ADAL" clId="{52A091F4-A631-F04F-8B5D-1CDF7A0716FD}" dt="2021-09-28T10:07:03.083" v="467" actId="478"/>
          <ac:spMkLst>
            <pc:docMk/>
            <pc:sldMk cId="3499901282" sldId="258"/>
            <ac:spMk id="2" creationId="{D233A90B-9533-D64A-9901-B6529A3013F5}"/>
          </ac:spMkLst>
        </pc:spChg>
        <pc:spChg chg="add del mod">
          <ac:chgData name="Maria Traasdahl" userId="880de7c8-f32f-450d-bffc-f5af546fedc2" providerId="ADAL" clId="{52A091F4-A631-F04F-8B5D-1CDF7A0716FD}" dt="2021-09-28T10:06:56.925" v="465" actId="478"/>
          <ac:spMkLst>
            <pc:docMk/>
            <pc:sldMk cId="3499901282" sldId="258"/>
            <ac:spMk id="4" creationId="{14EE34C5-1D7C-B14A-BE8A-1D67A390C696}"/>
          </ac:spMkLst>
        </pc:spChg>
        <pc:spChg chg="add mod">
          <ac:chgData name="Maria Traasdahl" userId="880de7c8-f32f-450d-bffc-f5af546fedc2" providerId="ADAL" clId="{52A091F4-A631-F04F-8B5D-1CDF7A0716FD}" dt="2021-09-28T10:12:49.906" v="899" actId="14100"/>
          <ac:spMkLst>
            <pc:docMk/>
            <pc:sldMk cId="3499901282" sldId="258"/>
            <ac:spMk id="8" creationId="{A0EBE4F8-E532-E445-B75D-D08E6BF8003B}"/>
          </ac:spMkLst>
        </pc:spChg>
        <pc:spChg chg="add mod">
          <ac:chgData name="Maria Traasdahl" userId="880de7c8-f32f-450d-bffc-f5af546fedc2" providerId="ADAL" clId="{52A091F4-A631-F04F-8B5D-1CDF7A0716FD}" dt="2021-09-28T10:12:53.653" v="900" actId="1076"/>
          <ac:spMkLst>
            <pc:docMk/>
            <pc:sldMk cId="3499901282" sldId="258"/>
            <ac:spMk id="9" creationId="{4E4F2026-B874-FD41-B9E9-A7A0666096AC}"/>
          </ac:spMkLst>
        </pc:spChg>
        <pc:picChg chg="del mod">
          <ac:chgData name="Maria Traasdahl" userId="880de7c8-f32f-450d-bffc-f5af546fedc2" providerId="ADAL" clId="{52A091F4-A631-F04F-8B5D-1CDF7A0716FD}" dt="2021-09-28T10:06:52.365" v="464" actId="478"/>
          <ac:picMkLst>
            <pc:docMk/>
            <pc:sldMk cId="3499901282" sldId="258"/>
            <ac:picMk id="5" creationId="{2CCAAC22-662D-954D-8166-D71923C33CB1}"/>
          </ac:picMkLst>
        </pc:picChg>
        <pc:picChg chg="add del mod">
          <ac:chgData name="Maria Traasdahl" userId="880de7c8-f32f-450d-bffc-f5af546fedc2" providerId="ADAL" clId="{52A091F4-A631-F04F-8B5D-1CDF7A0716FD}" dt="2021-09-28T10:02:48.509" v="196" actId="478"/>
          <ac:picMkLst>
            <pc:docMk/>
            <pc:sldMk cId="3499901282" sldId="258"/>
            <ac:picMk id="6" creationId="{C7D68646-F816-AA44-B9F5-23A8361C7924}"/>
          </ac:picMkLst>
        </pc:picChg>
        <pc:picChg chg="add del mod modCrop">
          <ac:chgData name="Maria Traasdahl" userId="880de7c8-f32f-450d-bffc-f5af546fedc2" providerId="ADAL" clId="{52A091F4-A631-F04F-8B5D-1CDF7A0716FD}" dt="2021-09-28T10:19:10.911" v="1384" actId="478"/>
          <ac:picMkLst>
            <pc:docMk/>
            <pc:sldMk cId="3499901282" sldId="258"/>
            <ac:picMk id="7" creationId="{CE9D7F0C-A01B-614A-B8F6-E7AE56A3E3FC}"/>
          </ac:picMkLst>
        </pc:picChg>
      </pc:sldChg>
      <pc:sldChg chg="addSp delSp modSp add mod ord">
        <pc:chgData name="Maria Traasdahl" userId="880de7c8-f32f-450d-bffc-f5af546fedc2" providerId="ADAL" clId="{52A091F4-A631-F04F-8B5D-1CDF7A0716FD}" dt="2021-09-29T07:23:37.314" v="3318" actId="20577"/>
        <pc:sldMkLst>
          <pc:docMk/>
          <pc:sldMk cId="2714499403" sldId="259"/>
        </pc:sldMkLst>
        <pc:spChg chg="del">
          <ac:chgData name="Maria Traasdahl" userId="880de7c8-f32f-450d-bffc-f5af546fedc2" providerId="ADAL" clId="{52A091F4-A631-F04F-8B5D-1CDF7A0716FD}" dt="2021-09-28T10:07:22.689" v="472" actId="478"/>
          <ac:spMkLst>
            <pc:docMk/>
            <pc:sldMk cId="2714499403" sldId="259"/>
            <ac:spMk id="2" creationId="{D233A90B-9533-D64A-9901-B6529A3013F5}"/>
          </ac:spMkLst>
        </pc:spChg>
        <pc:spChg chg="add del mod">
          <ac:chgData name="Maria Traasdahl" userId="880de7c8-f32f-450d-bffc-f5af546fedc2" providerId="ADAL" clId="{52A091F4-A631-F04F-8B5D-1CDF7A0716FD}" dt="2021-09-28T10:21:17.310" v="1635" actId="478"/>
          <ac:spMkLst>
            <pc:docMk/>
            <pc:sldMk cId="2714499403" sldId="259"/>
            <ac:spMk id="3" creationId="{7B84BB38-AB20-5C4F-9FA5-BA0ED0D43B3C}"/>
          </ac:spMkLst>
        </pc:spChg>
        <pc:spChg chg="add del mod">
          <ac:chgData name="Maria Traasdahl" userId="880de7c8-f32f-450d-bffc-f5af546fedc2" providerId="ADAL" clId="{52A091F4-A631-F04F-8B5D-1CDF7A0716FD}" dt="2021-09-28T10:21:29.719" v="1640"/>
          <ac:spMkLst>
            <pc:docMk/>
            <pc:sldMk cId="2714499403" sldId="259"/>
            <ac:spMk id="4" creationId="{760B69A9-87AA-B14F-AA32-3A72C86BAAE7}"/>
          </ac:spMkLst>
        </pc:spChg>
        <pc:spChg chg="add mod">
          <ac:chgData name="Maria Traasdahl" userId="880de7c8-f32f-450d-bffc-f5af546fedc2" providerId="ADAL" clId="{52A091F4-A631-F04F-8B5D-1CDF7A0716FD}" dt="2021-09-28T10:48:47.084" v="3110" actId="20577"/>
          <ac:spMkLst>
            <pc:docMk/>
            <pc:sldMk cId="2714499403" sldId="259"/>
            <ac:spMk id="8" creationId="{8DE2BC2F-F8CD-5F4A-93FD-4A6518F6CF21}"/>
          </ac:spMkLst>
        </pc:spChg>
        <pc:spChg chg="add mod">
          <ac:chgData name="Maria Traasdahl" userId="880de7c8-f32f-450d-bffc-f5af546fedc2" providerId="ADAL" clId="{52A091F4-A631-F04F-8B5D-1CDF7A0716FD}" dt="2021-09-29T07:23:37.314" v="3318" actId="20577"/>
          <ac:spMkLst>
            <pc:docMk/>
            <pc:sldMk cId="2714499403" sldId="259"/>
            <ac:spMk id="9" creationId="{F34F300C-EE88-CE43-95F5-AB5B06BDFEB3}"/>
          </ac:spMkLst>
        </pc:spChg>
        <pc:spChg chg="add mod">
          <ac:chgData name="Maria Traasdahl" userId="880de7c8-f32f-450d-bffc-f5af546fedc2" providerId="ADAL" clId="{52A091F4-A631-F04F-8B5D-1CDF7A0716FD}" dt="2021-09-28T10:18:34.135" v="1338" actId="20577"/>
          <ac:spMkLst>
            <pc:docMk/>
            <pc:sldMk cId="2714499403" sldId="259"/>
            <ac:spMk id="10" creationId="{0A02A030-9E9A-6742-B743-D580120E0D8C}"/>
          </ac:spMkLst>
        </pc:spChg>
        <pc:spChg chg="add mod">
          <ac:chgData name="Maria Traasdahl" userId="880de7c8-f32f-450d-bffc-f5af546fedc2" providerId="ADAL" clId="{52A091F4-A631-F04F-8B5D-1CDF7A0716FD}" dt="2021-09-28T10:18:40.542" v="1344" actId="20577"/>
          <ac:spMkLst>
            <pc:docMk/>
            <pc:sldMk cId="2714499403" sldId="259"/>
            <ac:spMk id="11" creationId="{8D6A843A-63B8-2640-93C4-62B6F7B463E6}"/>
          </ac:spMkLst>
        </pc:spChg>
        <pc:picChg chg="mod modCrop">
          <ac:chgData name="Maria Traasdahl" userId="880de7c8-f32f-450d-bffc-f5af546fedc2" providerId="ADAL" clId="{52A091F4-A631-F04F-8B5D-1CDF7A0716FD}" dt="2021-09-28T10:20:11.269" v="1405" actId="1076"/>
          <ac:picMkLst>
            <pc:docMk/>
            <pc:sldMk cId="2714499403" sldId="259"/>
            <ac:picMk id="5" creationId="{2CCAAC22-662D-954D-8166-D71923C33CB1}"/>
          </ac:picMkLst>
        </pc:picChg>
        <pc:picChg chg="add mod">
          <ac:chgData name="Maria Traasdahl" userId="880de7c8-f32f-450d-bffc-f5af546fedc2" providerId="ADAL" clId="{52A091F4-A631-F04F-8B5D-1CDF7A0716FD}" dt="2021-09-28T10:03:09.969" v="204" actId="571"/>
          <ac:picMkLst>
            <pc:docMk/>
            <pc:sldMk cId="2714499403" sldId="259"/>
            <ac:picMk id="6" creationId="{41027903-8C29-F641-BA75-32393670DB7B}"/>
          </ac:picMkLst>
        </pc:picChg>
        <pc:picChg chg="del">
          <ac:chgData name="Maria Traasdahl" userId="880de7c8-f32f-450d-bffc-f5af546fedc2" providerId="ADAL" clId="{52A091F4-A631-F04F-8B5D-1CDF7A0716FD}" dt="2021-09-28T10:02:56.886" v="201" actId="478"/>
          <ac:picMkLst>
            <pc:docMk/>
            <pc:sldMk cId="2714499403" sldId="259"/>
            <ac:picMk id="7" creationId="{CE9D7F0C-A01B-614A-B8F6-E7AE56A3E3FC}"/>
          </ac:picMkLst>
        </pc:picChg>
        <pc:picChg chg="add mod">
          <ac:chgData name="Maria Traasdahl" userId="880de7c8-f32f-450d-bffc-f5af546fedc2" providerId="ADAL" clId="{52A091F4-A631-F04F-8B5D-1CDF7A0716FD}" dt="2021-09-28T10:20:09.886" v="1404" actId="1076"/>
          <ac:picMkLst>
            <pc:docMk/>
            <pc:sldMk cId="2714499403" sldId="259"/>
            <ac:picMk id="12" creationId="{FB701108-D804-3348-A46C-D1540B73F456}"/>
          </ac:picMkLst>
        </pc:picChg>
      </pc:sldChg>
      <pc:sldChg chg="addSp delSp modSp add mod modShow">
        <pc:chgData name="Maria Traasdahl" userId="880de7c8-f32f-450d-bffc-f5af546fedc2" providerId="ADAL" clId="{52A091F4-A631-F04F-8B5D-1CDF7A0716FD}" dt="2021-09-29T07:26:37.235" v="3319" actId="729"/>
        <pc:sldMkLst>
          <pc:docMk/>
          <pc:sldMk cId="1847678496" sldId="260"/>
        </pc:sldMkLst>
        <pc:spChg chg="mod">
          <ac:chgData name="Maria Traasdahl" userId="880de7c8-f32f-450d-bffc-f5af546fedc2" providerId="ADAL" clId="{52A091F4-A631-F04F-8B5D-1CDF7A0716FD}" dt="2021-09-28T10:28:30.871" v="2391" actId="20577"/>
          <ac:spMkLst>
            <pc:docMk/>
            <pc:sldMk cId="1847678496" sldId="260"/>
            <ac:spMk id="2" creationId="{D233A90B-9533-D64A-9901-B6529A3013F5}"/>
          </ac:spMkLst>
        </pc:spChg>
        <pc:spChg chg="add del mod">
          <ac:chgData name="Maria Traasdahl" userId="880de7c8-f32f-450d-bffc-f5af546fedc2" providerId="ADAL" clId="{52A091F4-A631-F04F-8B5D-1CDF7A0716FD}" dt="2021-09-28T10:04:30.438" v="357" actId="478"/>
          <ac:spMkLst>
            <pc:docMk/>
            <pc:sldMk cId="1847678496" sldId="260"/>
            <ac:spMk id="3" creationId="{4E934B8C-E1B5-9443-A320-4E5FC318BCAF}"/>
          </ac:spMkLst>
        </pc:spChg>
        <pc:spChg chg="add del mod">
          <ac:chgData name="Maria Traasdahl" userId="880de7c8-f32f-450d-bffc-f5af546fedc2" providerId="ADAL" clId="{52A091F4-A631-F04F-8B5D-1CDF7A0716FD}" dt="2021-09-28T10:03:52.620" v="276"/>
          <ac:spMkLst>
            <pc:docMk/>
            <pc:sldMk cId="1847678496" sldId="260"/>
            <ac:spMk id="4" creationId="{13A7D935-1682-754E-A58C-E00FF921FCD3}"/>
          </ac:spMkLst>
        </pc:spChg>
        <pc:spChg chg="add mod">
          <ac:chgData name="Maria Traasdahl" userId="880de7c8-f32f-450d-bffc-f5af546fedc2" providerId="ADAL" clId="{52A091F4-A631-F04F-8B5D-1CDF7A0716FD}" dt="2021-09-28T11:24:36.361" v="3113" actId="20577"/>
          <ac:spMkLst>
            <pc:docMk/>
            <pc:sldMk cId="1847678496" sldId="260"/>
            <ac:spMk id="6" creationId="{9A510304-0909-F54D-946A-51E7A33D5681}"/>
          </ac:spMkLst>
        </pc:spChg>
        <pc:spChg chg="add del mod">
          <ac:chgData name="Maria Traasdahl" userId="880de7c8-f32f-450d-bffc-f5af546fedc2" providerId="ADAL" clId="{52A091F4-A631-F04F-8B5D-1CDF7A0716FD}" dt="2021-09-28T10:05:11.435" v="455" actId="478"/>
          <ac:spMkLst>
            <pc:docMk/>
            <pc:sldMk cId="1847678496" sldId="260"/>
            <ac:spMk id="8" creationId="{335B1496-CC4C-6B43-B380-9CF7FE41315B}"/>
          </ac:spMkLst>
        </pc:spChg>
        <pc:spChg chg="add mod">
          <ac:chgData name="Maria Traasdahl" userId="880de7c8-f32f-450d-bffc-f5af546fedc2" providerId="ADAL" clId="{52A091F4-A631-F04F-8B5D-1CDF7A0716FD}" dt="2021-09-28T10:08:40.667" v="522" actId="1076"/>
          <ac:spMkLst>
            <pc:docMk/>
            <pc:sldMk cId="1847678496" sldId="260"/>
            <ac:spMk id="9" creationId="{A8008A86-9F5F-064D-9396-B83F12805B07}"/>
          </ac:spMkLst>
        </pc:spChg>
        <pc:spChg chg="add mod">
          <ac:chgData name="Maria Traasdahl" userId="880de7c8-f32f-450d-bffc-f5af546fedc2" providerId="ADAL" clId="{52A091F4-A631-F04F-8B5D-1CDF7A0716FD}" dt="2021-09-28T10:09:02.837" v="540" actId="20577"/>
          <ac:spMkLst>
            <pc:docMk/>
            <pc:sldMk cId="1847678496" sldId="260"/>
            <ac:spMk id="11" creationId="{DC514F4F-00A7-A648-A9A5-EDC17FD0D9F4}"/>
          </ac:spMkLst>
        </pc:spChg>
        <pc:picChg chg="del">
          <ac:chgData name="Maria Traasdahl" userId="880de7c8-f32f-450d-bffc-f5af546fedc2" providerId="ADAL" clId="{52A091F4-A631-F04F-8B5D-1CDF7A0716FD}" dt="2021-09-28T10:05:09.641" v="454" actId="478"/>
          <ac:picMkLst>
            <pc:docMk/>
            <pc:sldMk cId="1847678496" sldId="260"/>
            <ac:picMk id="5" creationId="{2CCAAC22-662D-954D-8166-D71923C33CB1}"/>
          </ac:picMkLst>
        </pc:picChg>
        <pc:picChg chg="add mod">
          <ac:chgData name="Maria Traasdahl" userId="880de7c8-f32f-450d-bffc-f5af546fedc2" providerId="ADAL" clId="{52A091F4-A631-F04F-8B5D-1CDF7A0716FD}" dt="2021-09-28T10:09:07.868" v="541" actId="1076"/>
          <ac:picMkLst>
            <pc:docMk/>
            <pc:sldMk cId="1847678496" sldId="260"/>
            <ac:picMk id="1026" creationId="{615443A5-52A7-1D47-B10C-687CB5DEFF50}"/>
          </ac:picMkLst>
        </pc:picChg>
      </pc:sldChg>
      <pc:sldChg chg="addSp delSp modSp add mod ord">
        <pc:chgData name="Maria Traasdahl" userId="880de7c8-f32f-450d-bffc-f5af546fedc2" providerId="ADAL" clId="{52A091F4-A631-F04F-8B5D-1CDF7A0716FD}" dt="2021-09-28T10:38:48.098" v="3029" actId="113"/>
        <pc:sldMkLst>
          <pc:docMk/>
          <pc:sldMk cId="833914457" sldId="261"/>
        </pc:sldMkLst>
        <pc:spChg chg="add del mod">
          <ac:chgData name="Maria Traasdahl" userId="880de7c8-f32f-450d-bffc-f5af546fedc2" providerId="ADAL" clId="{52A091F4-A631-F04F-8B5D-1CDF7A0716FD}" dt="2021-09-28T10:14:45.751" v="1201"/>
          <ac:spMkLst>
            <pc:docMk/>
            <pc:sldMk cId="833914457" sldId="261"/>
            <ac:spMk id="6" creationId="{6730B0E6-41D9-1743-A312-06B0E4981D05}"/>
          </ac:spMkLst>
        </pc:spChg>
        <pc:spChg chg="mod">
          <ac:chgData name="Maria Traasdahl" userId="880de7c8-f32f-450d-bffc-f5af546fedc2" providerId="ADAL" clId="{52A091F4-A631-F04F-8B5D-1CDF7A0716FD}" dt="2021-09-28T10:38:48.098" v="3029" actId="113"/>
          <ac:spMkLst>
            <pc:docMk/>
            <pc:sldMk cId="833914457" sldId="261"/>
            <ac:spMk id="8" creationId="{A0EBE4F8-E532-E445-B75D-D08E6BF8003B}"/>
          </ac:spMkLst>
        </pc:spChg>
        <pc:spChg chg="del mod">
          <ac:chgData name="Maria Traasdahl" userId="880de7c8-f32f-450d-bffc-f5af546fedc2" providerId="ADAL" clId="{52A091F4-A631-F04F-8B5D-1CDF7A0716FD}" dt="2021-09-28T10:14:56.247" v="1223" actId="478"/>
          <ac:spMkLst>
            <pc:docMk/>
            <pc:sldMk cId="833914457" sldId="261"/>
            <ac:spMk id="9" creationId="{4E4F2026-B874-FD41-B9E9-A7A0666096AC}"/>
          </ac:spMkLst>
        </pc:spChg>
        <pc:spChg chg="add mod">
          <ac:chgData name="Maria Traasdahl" userId="880de7c8-f32f-450d-bffc-f5af546fedc2" providerId="ADAL" clId="{52A091F4-A631-F04F-8B5D-1CDF7A0716FD}" dt="2021-09-28T10:14:58.971" v="1226"/>
          <ac:spMkLst>
            <pc:docMk/>
            <pc:sldMk cId="833914457" sldId="261"/>
            <ac:spMk id="10" creationId="{B7586C8F-0BB7-374E-BFFA-CC18F5329764}"/>
          </ac:spMkLst>
        </pc:spChg>
        <pc:spChg chg="add mod">
          <ac:chgData name="Maria Traasdahl" userId="880de7c8-f32f-450d-bffc-f5af546fedc2" providerId="ADAL" clId="{52A091F4-A631-F04F-8B5D-1CDF7A0716FD}" dt="2021-09-28T10:15:06.374" v="1227"/>
          <ac:spMkLst>
            <pc:docMk/>
            <pc:sldMk cId="833914457" sldId="261"/>
            <ac:spMk id="11" creationId="{B8FBF0AE-679E-E944-8237-4935B47D16E8}"/>
          </ac:spMkLst>
        </pc:spChg>
        <pc:picChg chg="add del mod">
          <ac:chgData name="Maria Traasdahl" userId="880de7c8-f32f-450d-bffc-f5af546fedc2" providerId="ADAL" clId="{52A091F4-A631-F04F-8B5D-1CDF7A0716FD}" dt="2021-09-28T10:14:58.638" v="1225" actId="478"/>
          <ac:picMkLst>
            <pc:docMk/>
            <pc:sldMk cId="833914457" sldId="261"/>
            <ac:picMk id="3" creationId="{036436E3-95DA-7944-B9D2-5DBB388B9420}"/>
          </ac:picMkLst>
        </pc:picChg>
        <pc:picChg chg="add del mod">
          <ac:chgData name="Maria Traasdahl" userId="880de7c8-f32f-450d-bffc-f5af546fedc2" providerId="ADAL" clId="{52A091F4-A631-F04F-8B5D-1CDF7A0716FD}" dt="2021-09-28T10:14:57.920" v="1224" actId="478"/>
          <ac:picMkLst>
            <pc:docMk/>
            <pc:sldMk cId="833914457" sldId="261"/>
            <ac:picMk id="5" creationId="{0C274816-D146-5049-B075-55B3FFDA3B1B}"/>
          </ac:picMkLst>
        </pc:picChg>
        <pc:picChg chg="del">
          <ac:chgData name="Maria Traasdahl" userId="880de7c8-f32f-450d-bffc-f5af546fedc2" providerId="ADAL" clId="{52A091F4-A631-F04F-8B5D-1CDF7A0716FD}" dt="2021-09-28T10:12:21.875" v="847" actId="478"/>
          <ac:picMkLst>
            <pc:docMk/>
            <pc:sldMk cId="833914457" sldId="261"/>
            <ac:picMk id="7" creationId="{CE9D7F0C-A01B-614A-B8F6-E7AE56A3E3FC}"/>
          </ac:picMkLst>
        </pc:picChg>
      </pc:sldChg>
      <pc:sldChg chg="addSp modSp add mod ord">
        <pc:chgData name="Maria Traasdahl" userId="880de7c8-f32f-450d-bffc-f5af546fedc2" providerId="ADAL" clId="{52A091F4-A631-F04F-8B5D-1CDF7A0716FD}" dt="2021-09-28T11:24:41.551" v="3114" actId="20577"/>
        <pc:sldMkLst>
          <pc:docMk/>
          <pc:sldMk cId="2054827138" sldId="262"/>
        </pc:sldMkLst>
        <pc:spChg chg="add mod">
          <ac:chgData name="Maria Traasdahl" userId="880de7c8-f32f-450d-bffc-f5af546fedc2" providerId="ADAL" clId="{52A091F4-A631-F04F-8B5D-1CDF7A0716FD}" dt="2021-09-28T10:22:33.029" v="1716" actId="20577"/>
          <ac:spMkLst>
            <pc:docMk/>
            <pc:sldMk cId="2054827138" sldId="262"/>
            <ac:spMk id="6" creationId="{1DD35EB3-BBCA-5D44-816C-F467CE3DB3A6}"/>
          </ac:spMkLst>
        </pc:spChg>
        <pc:spChg chg="mod">
          <ac:chgData name="Maria Traasdahl" userId="880de7c8-f32f-450d-bffc-f5af546fedc2" providerId="ADAL" clId="{52A091F4-A631-F04F-8B5D-1CDF7A0716FD}" dt="2021-09-28T10:28:37.005" v="2392" actId="20577"/>
          <ac:spMkLst>
            <pc:docMk/>
            <pc:sldMk cId="2054827138" sldId="262"/>
            <ac:spMk id="8" creationId="{A0EBE4F8-E532-E445-B75D-D08E6BF8003B}"/>
          </ac:spMkLst>
        </pc:spChg>
        <pc:spChg chg="mod">
          <ac:chgData name="Maria Traasdahl" userId="880de7c8-f32f-450d-bffc-f5af546fedc2" providerId="ADAL" clId="{52A091F4-A631-F04F-8B5D-1CDF7A0716FD}" dt="2021-09-28T11:24:41.551" v="3114" actId="20577"/>
          <ac:spMkLst>
            <pc:docMk/>
            <pc:sldMk cId="2054827138" sldId="262"/>
            <ac:spMk id="9" creationId="{4E4F2026-B874-FD41-B9E9-A7A0666096AC}"/>
          </ac:spMkLst>
        </pc:spChg>
        <pc:picChg chg="mod">
          <ac:chgData name="Maria Traasdahl" userId="880de7c8-f32f-450d-bffc-f5af546fedc2" providerId="ADAL" clId="{52A091F4-A631-F04F-8B5D-1CDF7A0716FD}" dt="2021-09-28T10:42:24.372" v="3070" actId="1076"/>
          <ac:picMkLst>
            <pc:docMk/>
            <pc:sldMk cId="2054827138" sldId="262"/>
            <ac:picMk id="3" creationId="{036436E3-95DA-7944-B9D2-5DBB388B9420}"/>
          </ac:picMkLst>
        </pc:picChg>
        <pc:picChg chg="mod">
          <ac:chgData name="Maria Traasdahl" userId="880de7c8-f32f-450d-bffc-f5af546fedc2" providerId="ADAL" clId="{52A091F4-A631-F04F-8B5D-1CDF7A0716FD}" dt="2021-09-28T10:42:22.460" v="3069" actId="1076"/>
          <ac:picMkLst>
            <pc:docMk/>
            <pc:sldMk cId="2054827138" sldId="262"/>
            <ac:picMk id="5" creationId="{0C274816-D146-5049-B075-55B3FFDA3B1B}"/>
          </ac:picMkLst>
        </pc:picChg>
      </pc:sldChg>
      <pc:sldChg chg="addSp delSp modSp add mod">
        <pc:chgData name="Maria Traasdahl" userId="880de7c8-f32f-450d-bffc-f5af546fedc2" providerId="ADAL" clId="{52A091F4-A631-F04F-8B5D-1CDF7A0716FD}" dt="2021-09-29T15:40:47.795" v="3716" actId="20577"/>
        <pc:sldMkLst>
          <pc:docMk/>
          <pc:sldMk cId="4170062371" sldId="263"/>
        </pc:sldMkLst>
        <pc:spChg chg="add del mod">
          <ac:chgData name="Maria Traasdahl" userId="880de7c8-f32f-450d-bffc-f5af546fedc2" providerId="ADAL" clId="{52A091F4-A631-F04F-8B5D-1CDF7A0716FD}" dt="2021-09-28T10:25:03.539" v="2154"/>
          <ac:spMkLst>
            <pc:docMk/>
            <pc:sldMk cId="4170062371" sldId="263"/>
            <ac:spMk id="6" creationId="{39717496-135E-684E-871A-5841F2808D78}"/>
          </ac:spMkLst>
        </pc:spChg>
        <pc:spChg chg="mod">
          <ac:chgData name="Maria Traasdahl" userId="880de7c8-f32f-450d-bffc-f5af546fedc2" providerId="ADAL" clId="{52A091F4-A631-F04F-8B5D-1CDF7A0716FD}" dt="2021-09-29T15:40:47.795" v="3716" actId="20577"/>
          <ac:spMkLst>
            <pc:docMk/>
            <pc:sldMk cId="4170062371" sldId="263"/>
            <ac:spMk id="8" creationId="{A0EBE4F8-E532-E445-B75D-D08E6BF8003B}"/>
          </ac:spMkLst>
        </pc:spChg>
        <pc:spChg chg="del mod">
          <ac:chgData name="Maria Traasdahl" userId="880de7c8-f32f-450d-bffc-f5af546fedc2" providerId="ADAL" clId="{52A091F4-A631-F04F-8B5D-1CDF7A0716FD}" dt="2021-09-28T10:39:09.002" v="3040" actId="478"/>
          <ac:spMkLst>
            <pc:docMk/>
            <pc:sldMk cId="4170062371" sldId="263"/>
            <ac:spMk id="9" creationId="{4E4F2026-B874-FD41-B9E9-A7A0666096AC}"/>
          </ac:spMkLst>
        </pc:spChg>
        <pc:spChg chg="add mod">
          <ac:chgData name="Maria Traasdahl" userId="880de7c8-f32f-450d-bffc-f5af546fedc2" providerId="ADAL" clId="{52A091F4-A631-F04F-8B5D-1CDF7A0716FD}" dt="2021-09-28T10:39:24.027" v="3058" actId="20577"/>
          <ac:spMkLst>
            <pc:docMk/>
            <pc:sldMk cId="4170062371" sldId="263"/>
            <ac:spMk id="13" creationId="{D9C5F7B5-FD2C-AE43-A753-9BBC1C6C024D}"/>
          </ac:spMkLst>
        </pc:spChg>
        <pc:picChg chg="del">
          <ac:chgData name="Maria Traasdahl" userId="880de7c8-f32f-450d-bffc-f5af546fedc2" providerId="ADAL" clId="{52A091F4-A631-F04F-8B5D-1CDF7A0716FD}" dt="2021-09-28T10:22:59.985" v="1718" actId="478"/>
          <ac:picMkLst>
            <pc:docMk/>
            <pc:sldMk cId="4170062371" sldId="263"/>
            <ac:picMk id="3" creationId="{036436E3-95DA-7944-B9D2-5DBB388B9420}"/>
          </ac:picMkLst>
        </pc:picChg>
        <pc:picChg chg="add del mod">
          <ac:chgData name="Maria Traasdahl" userId="880de7c8-f32f-450d-bffc-f5af546fedc2" providerId="ADAL" clId="{52A091F4-A631-F04F-8B5D-1CDF7A0716FD}" dt="2021-09-28T10:30:33.973" v="2506" actId="478"/>
          <ac:picMkLst>
            <pc:docMk/>
            <pc:sldMk cId="4170062371" sldId="263"/>
            <ac:picMk id="4" creationId="{23C533AA-399A-6447-8717-4B1473F6EC45}"/>
          </ac:picMkLst>
        </pc:picChg>
        <pc:picChg chg="del">
          <ac:chgData name="Maria Traasdahl" userId="880de7c8-f32f-450d-bffc-f5af546fedc2" providerId="ADAL" clId="{52A091F4-A631-F04F-8B5D-1CDF7A0716FD}" dt="2021-09-28T10:22:59.215" v="1717" actId="478"/>
          <ac:picMkLst>
            <pc:docMk/>
            <pc:sldMk cId="4170062371" sldId="263"/>
            <ac:picMk id="5" creationId="{0C274816-D146-5049-B075-55B3FFDA3B1B}"/>
          </ac:picMkLst>
        </pc:picChg>
        <pc:picChg chg="add mod">
          <ac:chgData name="Maria Traasdahl" userId="880de7c8-f32f-450d-bffc-f5af546fedc2" providerId="ADAL" clId="{52A091F4-A631-F04F-8B5D-1CDF7A0716FD}" dt="2021-09-28T10:43:56.276" v="3083" actId="1076"/>
          <ac:picMkLst>
            <pc:docMk/>
            <pc:sldMk cId="4170062371" sldId="263"/>
            <ac:picMk id="10" creationId="{8FF336B8-312B-5240-9622-A4D02EA4A27F}"/>
          </ac:picMkLst>
        </pc:picChg>
        <pc:picChg chg="add del">
          <ac:chgData name="Maria Traasdahl" userId="880de7c8-f32f-450d-bffc-f5af546fedc2" providerId="ADAL" clId="{52A091F4-A631-F04F-8B5D-1CDF7A0716FD}" dt="2021-09-28T10:29:22.930" v="2403" actId="478"/>
          <ac:picMkLst>
            <pc:docMk/>
            <pc:sldMk cId="4170062371" sldId="263"/>
            <ac:picMk id="6146" creationId="{31A296AC-894F-2C4C-824F-ACC1F3EF3572}"/>
          </ac:picMkLst>
        </pc:picChg>
        <pc:picChg chg="add del">
          <ac:chgData name="Maria Traasdahl" userId="880de7c8-f32f-450d-bffc-f5af546fedc2" providerId="ADAL" clId="{52A091F4-A631-F04F-8B5D-1CDF7A0716FD}" dt="2021-09-28T10:29:22.930" v="2403" actId="478"/>
          <ac:picMkLst>
            <pc:docMk/>
            <pc:sldMk cId="4170062371" sldId="263"/>
            <ac:picMk id="6147" creationId="{9DA266CF-3CF6-F14D-A728-485EFF676B19}"/>
          </ac:picMkLst>
        </pc:picChg>
      </pc:sldChg>
      <pc:sldChg chg="addSp modSp add mod">
        <pc:chgData name="Maria Traasdahl" userId="880de7c8-f32f-450d-bffc-f5af546fedc2" providerId="ADAL" clId="{52A091F4-A631-F04F-8B5D-1CDF7A0716FD}" dt="2021-09-28T11:34:21.239" v="3291" actId="403"/>
        <pc:sldMkLst>
          <pc:docMk/>
          <pc:sldMk cId="3195237456" sldId="264"/>
        </pc:sldMkLst>
        <pc:spChg chg="mod">
          <ac:chgData name="Maria Traasdahl" userId="880de7c8-f32f-450d-bffc-f5af546fedc2" providerId="ADAL" clId="{52A091F4-A631-F04F-8B5D-1CDF7A0716FD}" dt="2021-09-28T10:36:52.655" v="2736" actId="404"/>
          <ac:spMkLst>
            <pc:docMk/>
            <pc:sldMk cId="3195237456" sldId="264"/>
            <ac:spMk id="2" creationId="{D233A90B-9533-D64A-9901-B6529A3013F5}"/>
          </ac:spMkLst>
        </pc:spChg>
        <pc:spChg chg="mod">
          <ac:chgData name="Maria Traasdahl" userId="880de7c8-f32f-450d-bffc-f5af546fedc2" providerId="ADAL" clId="{52A091F4-A631-F04F-8B5D-1CDF7A0716FD}" dt="2021-09-28T11:34:21.239" v="3291" actId="403"/>
          <ac:spMkLst>
            <pc:docMk/>
            <pc:sldMk cId="3195237456" sldId="264"/>
            <ac:spMk id="4" creationId="{58D11CF3-998C-41DA-82F5-997B2B1115FA}"/>
          </ac:spMkLst>
        </pc:spChg>
        <pc:picChg chg="add mod">
          <ac:chgData name="Maria Traasdahl" userId="880de7c8-f32f-450d-bffc-f5af546fedc2" providerId="ADAL" clId="{52A091F4-A631-F04F-8B5D-1CDF7A0716FD}" dt="2021-09-28T10:27:28.544" v="2383" actId="1076"/>
          <ac:picMkLst>
            <pc:docMk/>
            <pc:sldMk cId="3195237456" sldId="264"/>
            <ac:picMk id="7170" creationId="{DA6E2549-F8CF-C842-BB86-F6ABC35F9568}"/>
          </ac:picMkLst>
        </pc:picChg>
        <pc:picChg chg="add mod">
          <ac:chgData name="Maria Traasdahl" userId="880de7c8-f32f-450d-bffc-f5af546fedc2" providerId="ADAL" clId="{52A091F4-A631-F04F-8B5D-1CDF7A0716FD}" dt="2021-09-28T10:27:23.822" v="2382" actId="1076"/>
          <ac:picMkLst>
            <pc:docMk/>
            <pc:sldMk cId="3195237456" sldId="264"/>
            <ac:picMk id="7171" creationId="{329198C0-52F8-934C-9088-F86C17C422BE}"/>
          </ac:picMkLst>
        </pc:picChg>
      </pc:sldChg>
      <pc:sldChg chg="addSp modSp add mod">
        <pc:chgData name="Maria Traasdahl" userId="880de7c8-f32f-450d-bffc-f5af546fedc2" providerId="ADAL" clId="{52A091F4-A631-F04F-8B5D-1CDF7A0716FD}" dt="2021-09-29T15:40:38.158" v="3685" actId="20577"/>
        <pc:sldMkLst>
          <pc:docMk/>
          <pc:sldMk cId="2028112435" sldId="265"/>
        </pc:sldMkLst>
        <pc:spChg chg="add mod">
          <ac:chgData name="Maria Traasdahl" userId="880de7c8-f32f-450d-bffc-f5af546fedc2" providerId="ADAL" clId="{52A091F4-A631-F04F-8B5D-1CDF7A0716FD}" dt="2021-09-28T10:30:01.412" v="2446" actId="20577"/>
          <ac:spMkLst>
            <pc:docMk/>
            <pc:sldMk cId="2028112435" sldId="265"/>
            <ac:spMk id="5" creationId="{DE407592-76E9-3A42-BB09-71581501B554}"/>
          </ac:spMkLst>
        </pc:spChg>
        <pc:spChg chg="add mod">
          <ac:chgData name="Maria Traasdahl" userId="880de7c8-f32f-450d-bffc-f5af546fedc2" providerId="ADAL" clId="{52A091F4-A631-F04F-8B5D-1CDF7A0716FD}" dt="2021-09-28T10:30:03.716" v="2450" actId="20577"/>
          <ac:spMkLst>
            <pc:docMk/>
            <pc:sldMk cId="2028112435" sldId="265"/>
            <ac:spMk id="6" creationId="{B77FE98A-CEAE-AE4D-AD97-7FA65D409B79}"/>
          </ac:spMkLst>
        </pc:spChg>
        <pc:spChg chg="mod">
          <ac:chgData name="Maria Traasdahl" userId="880de7c8-f32f-450d-bffc-f5af546fedc2" providerId="ADAL" clId="{52A091F4-A631-F04F-8B5D-1CDF7A0716FD}" dt="2021-09-29T15:40:38.158" v="3685" actId="20577"/>
          <ac:spMkLst>
            <pc:docMk/>
            <pc:sldMk cId="2028112435" sldId="265"/>
            <ac:spMk id="8" creationId="{A0EBE4F8-E532-E445-B75D-D08E6BF8003B}"/>
          </ac:spMkLst>
        </pc:spChg>
        <pc:spChg chg="mod">
          <ac:chgData name="Maria Traasdahl" userId="880de7c8-f32f-450d-bffc-f5af546fedc2" providerId="ADAL" clId="{52A091F4-A631-F04F-8B5D-1CDF7A0716FD}" dt="2021-09-28T11:29:16.972" v="3160" actId="20577"/>
          <ac:spMkLst>
            <pc:docMk/>
            <pc:sldMk cId="2028112435" sldId="265"/>
            <ac:spMk id="9" creationId="{4E4F2026-B874-FD41-B9E9-A7A0666096AC}"/>
          </ac:spMkLst>
        </pc:spChg>
        <pc:picChg chg="mod">
          <ac:chgData name="Maria Traasdahl" userId="880de7c8-f32f-450d-bffc-f5af546fedc2" providerId="ADAL" clId="{52A091F4-A631-F04F-8B5D-1CDF7A0716FD}" dt="2021-09-28T11:29:20.435" v="3162" actId="1076"/>
          <ac:picMkLst>
            <pc:docMk/>
            <pc:sldMk cId="2028112435" sldId="265"/>
            <ac:picMk id="4" creationId="{23C533AA-399A-6447-8717-4B1473F6EC45}"/>
          </ac:picMkLst>
        </pc:picChg>
        <pc:picChg chg="add mod">
          <ac:chgData name="Maria Traasdahl" userId="880de7c8-f32f-450d-bffc-f5af546fedc2" providerId="ADAL" clId="{52A091F4-A631-F04F-8B5D-1CDF7A0716FD}" dt="2021-09-28T11:29:20.435" v="3162" actId="1076"/>
          <ac:picMkLst>
            <pc:docMk/>
            <pc:sldMk cId="2028112435" sldId="265"/>
            <ac:picMk id="7" creationId="{D843DED2-93EB-AE4D-B7E4-AAC673ABDA00}"/>
          </ac:picMkLst>
        </pc:picChg>
      </pc:sldChg>
      <pc:sldChg chg="modSp add mod">
        <pc:chgData name="Maria Traasdahl" userId="880de7c8-f32f-450d-bffc-f5af546fedc2" providerId="ADAL" clId="{52A091F4-A631-F04F-8B5D-1CDF7A0716FD}" dt="2021-09-29T09:38:51.110" v="3658" actId="20577"/>
        <pc:sldMkLst>
          <pc:docMk/>
          <pc:sldMk cId="45153351" sldId="266"/>
        </pc:sldMkLst>
        <pc:spChg chg="mod">
          <ac:chgData name="Maria Traasdahl" userId="880de7c8-f32f-450d-bffc-f5af546fedc2" providerId="ADAL" clId="{52A091F4-A631-F04F-8B5D-1CDF7A0716FD}" dt="2021-09-29T09:38:51.110" v="3658" actId="20577"/>
          <ac:spMkLst>
            <pc:docMk/>
            <pc:sldMk cId="45153351" sldId="266"/>
            <ac:spMk id="3" creationId="{A7AD2BBF-7188-1F42-A12D-EC525F74042F}"/>
          </ac:spMkLst>
        </pc:spChg>
        <pc:spChg chg="mod">
          <ac:chgData name="Maria Traasdahl" userId="880de7c8-f32f-450d-bffc-f5af546fedc2" providerId="ADAL" clId="{52A091F4-A631-F04F-8B5D-1CDF7A0716FD}" dt="2021-09-28T11:33:02.419" v="3271" actId="20577"/>
          <ac:spMkLst>
            <pc:docMk/>
            <pc:sldMk cId="45153351" sldId="266"/>
            <ac:spMk id="6" creationId="{ABA98606-4482-B248-A2EA-0A2F527F02EB}"/>
          </ac:spMkLst>
        </pc:spChg>
      </pc:sldChg>
      <pc:sldChg chg="addSp delSp modSp add mod">
        <pc:chgData name="Maria Traasdahl" userId="880de7c8-f32f-450d-bffc-f5af546fedc2" providerId="ADAL" clId="{52A091F4-A631-F04F-8B5D-1CDF7A0716FD}" dt="2021-09-29T07:30:36.615" v="3654" actId="20577"/>
        <pc:sldMkLst>
          <pc:docMk/>
          <pc:sldMk cId="2264419199" sldId="267"/>
        </pc:sldMkLst>
        <pc:spChg chg="add del mod">
          <ac:chgData name="Maria Traasdahl" userId="880de7c8-f32f-450d-bffc-f5af546fedc2" providerId="ADAL" clId="{52A091F4-A631-F04F-8B5D-1CDF7A0716FD}" dt="2021-09-29T07:26:53.797" v="3322" actId="478"/>
          <ac:spMkLst>
            <pc:docMk/>
            <pc:sldMk cId="2264419199" sldId="267"/>
            <ac:spMk id="3" creationId="{7E8EA5BB-3204-8542-B348-7E8747CB7B3C}"/>
          </ac:spMkLst>
        </pc:spChg>
        <pc:spChg chg="mod">
          <ac:chgData name="Maria Traasdahl" userId="880de7c8-f32f-450d-bffc-f5af546fedc2" providerId="ADAL" clId="{52A091F4-A631-F04F-8B5D-1CDF7A0716FD}" dt="2021-09-29T07:29:21.157" v="3353" actId="20577"/>
          <ac:spMkLst>
            <pc:docMk/>
            <pc:sldMk cId="2264419199" sldId="267"/>
            <ac:spMk id="8" creationId="{8DE2BC2F-F8CD-5F4A-93FD-4A6518F6CF21}"/>
          </ac:spMkLst>
        </pc:spChg>
        <pc:spChg chg="mod">
          <ac:chgData name="Maria Traasdahl" userId="880de7c8-f32f-450d-bffc-f5af546fedc2" providerId="ADAL" clId="{52A091F4-A631-F04F-8B5D-1CDF7A0716FD}" dt="2021-09-29T07:30:36.615" v="3654" actId="20577"/>
          <ac:spMkLst>
            <pc:docMk/>
            <pc:sldMk cId="2264419199" sldId="267"/>
            <ac:spMk id="9" creationId="{F34F300C-EE88-CE43-95F5-AB5B06BDFEB3}"/>
          </ac:spMkLst>
        </pc:spChg>
        <pc:spChg chg="mod">
          <ac:chgData name="Maria Traasdahl" userId="880de7c8-f32f-450d-bffc-f5af546fedc2" providerId="ADAL" clId="{52A091F4-A631-F04F-8B5D-1CDF7A0716FD}" dt="2021-09-29T07:29:12.742" v="3337" actId="20577"/>
          <ac:spMkLst>
            <pc:docMk/>
            <pc:sldMk cId="2264419199" sldId="267"/>
            <ac:spMk id="10" creationId="{0A02A030-9E9A-6742-B743-D580120E0D8C}"/>
          </ac:spMkLst>
        </pc:spChg>
        <pc:picChg chg="del">
          <ac:chgData name="Maria Traasdahl" userId="880de7c8-f32f-450d-bffc-f5af546fedc2" providerId="ADAL" clId="{52A091F4-A631-F04F-8B5D-1CDF7A0716FD}" dt="2021-09-29T07:26:51.172" v="3321" actId="478"/>
          <ac:picMkLst>
            <pc:docMk/>
            <pc:sldMk cId="2264419199" sldId="267"/>
            <ac:picMk id="5" creationId="{2CCAAC22-662D-954D-8166-D71923C33CB1}"/>
          </ac:picMkLst>
        </pc:picChg>
        <pc:picChg chg="add mod modCrop">
          <ac:chgData name="Maria Traasdahl" userId="880de7c8-f32f-450d-bffc-f5af546fedc2" providerId="ADAL" clId="{52A091F4-A631-F04F-8B5D-1CDF7A0716FD}" dt="2021-09-29T07:29:04.909" v="3336" actId="1076"/>
          <ac:picMkLst>
            <pc:docMk/>
            <pc:sldMk cId="2264419199" sldId="267"/>
            <ac:picMk id="6" creationId="{B780A89B-4EFA-CE40-8615-86C3A3DA0708}"/>
          </ac:picMkLst>
        </pc:picChg>
        <pc:picChg chg="del">
          <ac:chgData name="Maria Traasdahl" userId="880de7c8-f32f-450d-bffc-f5af546fedc2" providerId="ADAL" clId="{52A091F4-A631-F04F-8B5D-1CDF7A0716FD}" dt="2021-09-29T07:26:51.172" v="3321" actId="478"/>
          <ac:picMkLst>
            <pc:docMk/>
            <pc:sldMk cId="2264419199" sldId="267"/>
            <ac:picMk id="12" creationId="{FB701108-D804-3348-A46C-D1540B73F456}"/>
          </ac:picMkLst>
        </pc:picChg>
      </pc:sldChg>
      <pc:sldChg chg="add del setBg">
        <pc:chgData name="Maria Traasdahl" userId="880de7c8-f32f-450d-bffc-f5af546fedc2" providerId="ADAL" clId="{52A091F4-A631-F04F-8B5D-1CDF7A0716FD}" dt="2021-09-28T10:15:36.339" v="1230" actId="2696"/>
        <pc:sldMkLst>
          <pc:docMk/>
          <pc:sldMk cId="90364334" sldId="324"/>
        </pc:sldMkLst>
      </pc:sldChg>
      <pc:sldChg chg="add del setBg">
        <pc:chgData name="Maria Traasdahl" userId="880de7c8-f32f-450d-bffc-f5af546fedc2" providerId="ADAL" clId="{52A091F4-A631-F04F-8B5D-1CDF7A0716FD}" dt="2021-09-28T10:15:36.339" v="1230" actId="2696"/>
        <pc:sldMkLst>
          <pc:docMk/>
          <pc:sldMk cId="560661131" sldId="325"/>
        </pc:sldMkLst>
      </pc:sldChg>
      <pc:sldChg chg="add del">
        <pc:chgData name="Maria Traasdahl" userId="880de7c8-f32f-450d-bffc-f5af546fedc2" providerId="ADAL" clId="{52A091F4-A631-F04F-8B5D-1CDF7A0716FD}" dt="2021-09-28T11:36:07.291" v="3294" actId="2696"/>
        <pc:sldMkLst>
          <pc:docMk/>
          <pc:sldMk cId="3731463230" sldId="348"/>
        </pc:sldMkLst>
      </pc:sldChg>
      <pc:sldMasterChg chg="delSldLayout">
        <pc:chgData name="Maria Traasdahl" userId="880de7c8-f32f-450d-bffc-f5af546fedc2" providerId="ADAL" clId="{52A091F4-A631-F04F-8B5D-1CDF7A0716FD}" dt="2021-09-28T10:15:36.339" v="1230" actId="2696"/>
        <pc:sldMasterMkLst>
          <pc:docMk/>
          <pc:sldMasterMk cId="2649319511" sldId="2147483648"/>
        </pc:sldMasterMkLst>
        <pc:sldLayoutChg chg="del">
          <pc:chgData name="Maria Traasdahl" userId="880de7c8-f32f-450d-bffc-f5af546fedc2" providerId="ADAL" clId="{52A091F4-A631-F04F-8B5D-1CDF7A0716FD}" dt="2021-09-28T10:15:36.339" v="1230" actId="2696"/>
          <pc:sldLayoutMkLst>
            <pc:docMk/>
            <pc:sldMasterMk cId="2649319511" sldId="2147483648"/>
            <pc:sldLayoutMk cId="515518154" sldId="2147483660"/>
          </pc:sldLayoutMkLst>
        </pc:sldLayoutChg>
      </pc:sldMasterChg>
    </pc:docChg>
  </pc:docChgLst>
  <pc:docChgLst>
    <pc:chgData name="Maria Traasdahl" userId="S::maria.traasdahl@halogen.no::880de7c8-f32f-450d-bffc-f5af546fedc2" providerId="AD" clId="Web-{0A4015BF-9B84-4D6D-8F7C-3E64E319DD59}"/>
    <pc:docChg chg="modSld">
      <pc:chgData name="Maria Traasdahl" userId="S::maria.traasdahl@halogen.no::880de7c8-f32f-450d-bffc-f5af546fedc2" providerId="AD" clId="Web-{0A4015BF-9B84-4D6D-8F7C-3E64E319DD59}" dt="2021-11-01T14:41:06.525" v="0"/>
      <pc:docMkLst>
        <pc:docMk/>
      </pc:docMkLst>
      <pc:sldChg chg="addSp modSp">
        <pc:chgData name="Maria Traasdahl" userId="S::maria.traasdahl@halogen.no::880de7c8-f32f-450d-bffc-f5af546fedc2" providerId="AD" clId="Web-{0A4015BF-9B84-4D6D-8F7C-3E64E319DD59}" dt="2021-11-01T14:41:06.525" v="0"/>
        <pc:sldMkLst>
          <pc:docMk/>
          <pc:sldMk cId="45153351" sldId="266"/>
        </pc:sldMkLst>
        <pc:picChg chg="add mod">
          <ac:chgData name="Maria Traasdahl" userId="S::maria.traasdahl@halogen.no::880de7c8-f32f-450d-bffc-f5af546fedc2" providerId="AD" clId="Web-{0A4015BF-9B84-4D6D-8F7C-3E64E319DD59}" dt="2021-11-01T14:41:06.525" v="0"/>
          <ac:picMkLst>
            <pc:docMk/>
            <pc:sldMk cId="45153351" sldId="266"/>
            <ac:picMk id="2" creationId="{D9B25358-8A9D-4C66-A63D-BF39D2A15D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AD225-7E62-3E4C-838C-F4EE73BA2B57}" type="datetimeFigureOut">
              <a:rPr lang="nb-NO" smtClean="0"/>
              <a:t>10.03.2022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F012A-36A3-614B-852C-403B4D818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816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SIRI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5093C7-69DA-A54C-A9D7-307D0D7AA46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50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D987DC6-4703-7E45-A5D3-39313D4BC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811A602-2978-7341-B26B-75819B1BA4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</p:spPr>
        <p:txBody>
          <a:bodyPr vert="horz" lIns="90000" anchor="b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Tittel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EC08B9-6A6B-3645-BBAE-00C25A9D5A0A}"/>
              </a:ext>
            </a:extLst>
          </p:cNvPr>
          <p:cNvCxnSpPr>
            <a:cxnSpLocks/>
          </p:cNvCxnSpPr>
          <p:nvPr userDrawn="1"/>
        </p:nvCxnSpPr>
        <p:spPr>
          <a:xfrm>
            <a:off x="0" y="3741305"/>
            <a:ext cx="861060" cy="0"/>
          </a:xfrm>
          <a:prstGeom prst="line">
            <a:avLst/>
          </a:prstGeom>
          <a:ln w="34925">
            <a:solidFill>
              <a:srgbClr val="F39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CD28E9E5-3F68-4945-9188-F4F79CA232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Undertittel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DDFF0-6EE7-3746-A95C-FEAA7FA218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5770" y="335459"/>
            <a:ext cx="1541866" cy="63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7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ABA98606-4482-B248-A2EA-0A2F527F0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964" y="1098207"/>
            <a:ext cx="3708579" cy="2387600"/>
          </a:xfrm>
        </p:spPr>
        <p:txBody>
          <a:bodyPr>
            <a:normAutofit/>
          </a:bodyPr>
          <a:lstStyle/>
          <a:p>
            <a:r>
              <a:rPr lang="nb-NO" b="1" dirty="0"/>
              <a:t>Velkommen til idémyldring!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7AD2BBF-7188-1F42-A12D-EC525F740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>
              <a:spcBef>
                <a:spcPts val="0"/>
              </a:spcBef>
            </a:pPr>
            <a:r>
              <a:rPr lang="nb-NO" sz="2400">
                <a:solidFill>
                  <a:srgbClr val="F28A49"/>
                </a:solidFill>
              </a:rPr>
              <a:t>4. november 2021</a:t>
            </a: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AF28A7C-AA91-6949-93ED-3F07243E5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098" y="429078"/>
            <a:ext cx="1823113" cy="43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3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8DE2BC2F-F8CD-5F4A-93FD-4A6518F6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0899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chemeClr val="accent2"/>
                </a:solidFill>
              </a:rPr>
              <a:t>Beskriv idéen</a:t>
            </a: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F34F300C-EE88-CE43-95F5-AB5B06BDFEB3}"/>
              </a:ext>
            </a:extLst>
          </p:cNvPr>
          <p:cNvSpPr txBox="1">
            <a:spLocks/>
          </p:cNvSpPr>
          <p:nvPr/>
        </p:nvSpPr>
        <p:spPr>
          <a:xfrm>
            <a:off x="838200" y="2141536"/>
            <a:ext cx="4548188" cy="3446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>
                <a:cs typeface="Calibri"/>
              </a:rPr>
              <a:t>Hver gruppe beskriver sin idé ved å fylle ut det grønne oppgavearket.</a:t>
            </a:r>
          </a:p>
          <a:p>
            <a:pPr marL="0" indent="0">
              <a:buNone/>
            </a:pPr>
            <a:endParaRPr lang="nb-NO" sz="2400" b="1">
              <a:cs typeface="Calibri"/>
            </a:endParaRPr>
          </a:p>
          <a:p>
            <a:pPr marL="0" indent="0">
              <a:buNone/>
            </a:pPr>
            <a:r>
              <a:rPr lang="nb-NO" sz="2400" b="1">
                <a:cs typeface="Calibri"/>
              </a:rPr>
              <a:t>Beskriv idéen kort og konkret, slik at dere kan presentere den på inntil 3 minutter til de andre gruppene!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D6A843A-63B8-2640-93C4-62B6F7B463E6}"/>
              </a:ext>
            </a:extLst>
          </p:cNvPr>
          <p:cNvSpPr/>
          <p:nvPr/>
        </p:nvSpPr>
        <p:spPr>
          <a:xfrm>
            <a:off x="938216" y="5588240"/>
            <a:ext cx="2716696" cy="4770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2"/>
                </a:solidFill>
              </a:rPr>
              <a:t>15 min gruppediskusjon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7905965-3884-154A-98A9-93D13A607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959" y="574554"/>
            <a:ext cx="4034192" cy="57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8DE2BC2F-F8CD-5F4A-93FD-4A6518F6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0899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chemeClr val="accent2"/>
                </a:solidFill>
              </a:rPr>
              <a:t>Vi deler med hverandre</a:t>
            </a: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F34F300C-EE88-CE43-95F5-AB5B06BDFEB3}"/>
              </a:ext>
            </a:extLst>
          </p:cNvPr>
          <p:cNvSpPr txBox="1">
            <a:spLocks/>
          </p:cNvSpPr>
          <p:nvPr/>
        </p:nvSpPr>
        <p:spPr>
          <a:xfrm>
            <a:off x="838200" y="2141536"/>
            <a:ext cx="4205287" cy="3446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>
                <a:cs typeface="Calibri"/>
              </a:rPr>
              <a:t>Hver gruppe presenterer sin idé i inntil 3 minutter hver.  </a:t>
            </a:r>
            <a:endParaRPr lang="nb-NO" sz="2400" b="1">
              <a:cs typeface="Calibri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B244491-185F-B048-BD9C-FC1685F59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412" y="2793996"/>
            <a:ext cx="6040533" cy="40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5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8DE2BC2F-F8CD-5F4A-93FD-4A6518F6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91525" cy="2878138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accent2"/>
                </a:solidFill>
              </a:rPr>
              <a:t>Vil dere som er her i dag være med på å realisere ideene? </a:t>
            </a: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F34F300C-EE88-CE43-95F5-AB5B06BDFEB3}"/>
              </a:ext>
            </a:extLst>
          </p:cNvPr>
          <p:cNvSpPr txBox="1">
            <a:spLocks/>
          </p:cNvSpPr>
          <p:nvPr/>
        </p:nvSpPr>
        <p:spPr>
          <a:xfrm>
            <a:off x="838200" y="3243264"/>
            <a:ext cx="4205287" cy="920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>
                <a:cs typeface="Calibri"/>
              </a:rPr>
              <a:t>Hvordan ønsker du å bidra til at idéen er mulig å realisere?  </a:t>
            </a:r>
          </a:p>
          <a:p>
            <a:pPr marL="0" indent="0">
              <a:buNone/>
            </a:pPr>
            <a:endParaRPr lang="nb-NO" sz="2400" dirty="0">
              <a:cs typeface="Calibri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89AEBF3-399B-AC4B-BB30-6BFAD2895ECA}"/>
              </a:ext>
            </a:extLst>
          </p:cNvPr>
          <p:cNvSpPr/>
          <p:nvPr/>
        </p:nvSpPr>
        <p:spPr>
          <a:xfrm>
            <a:off x="938216" y="5588240"/>
            <a:ext cx="2106825" cy="4770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2"/>
                </a:solidFill>
              </a:rPr>
              <a:t>15 min diskusjon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87ACFC5-D510-7F41-BF73-AA4E5833E9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38" y="2905948"/>
            <a:ext cx="4679462" cy="341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0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33A90B-9533-D64A-9901-B6529A30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solidFill>
                  <a:schemeClr val="accent2"/>
                </a:solidFill>
              </a:rPr>
              <a:t>Agenda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8D11CF3-998C-41DA-82F5-997B2B111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sz="2400" dirty="0">
                <a:latin typeface="Calibri"/>
                <a:cs typeface="Calibri"/>
              </a:rPr>
              <a:t>"Hvordan kan vi"-spørsmål 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400" dirty="0">
                <a:solidFill>
                  <a:srgbClr val="000000"/>
                </a:solidFill>
                <a:latin typeface="Calibri"/>
                <a:cs typeface="Calibri"/>
              </a:rPr>
              <a:t>Idéer </a:t>
            </a:r>
          </a:p>
          <a:p>
            <a:r>
              <a:rPr lang="nb-NO" sz="2400" dirty="0">
                <a:solidFill>
                  <a:srgbClr val="000000"/>
                </a:solidFill>
                <a:latin typeface="Calibri"/>
                <a:cs typeface="Calibri"/>
              </a:rPr>
              <a:t>Dele, gruppere og beskrive idéer i gruppene</a:t>
            </a:r>
          </a:p>
          <a:p>
            <a:pPr marL="0" indent="0">
              <a:buNone/>
            </a:pPr>
            <a:endParaRPr lang="nb-NO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nb-NO" sz="2400" dirty="0">
                <a:solidFill>
                  <a:srgbClr val="00836D"/>
                </a:solidFill>
                <a:latin typeface="Calibri"/>
                <a:cs typeface="Calibri"/>
              </a:rPr>
              <a:t>Pause</a:t>
            </a:r>
          </a:p>
          <a:p>
            <a:pPr marL="0" indent="0">
              <a:buNone/>
            </a:pPr>
            <a:endParaRPr lang="nb-NO" sz="2400" dirty="0">
              <a:solidFill>
                <a:srgbClr val="00836D"/>
              </a:solidFill>
              <a:latin typeface="Calibri"/>
              <a:cs typeface="Calibri"/>
            </a:endParaRPr>
          </a:p>
          <a:p>
            <a:r>
              <a:rPr lang="nb-NO" sz="2400" dirty="0">
                <a:solidFill>
                  <a:srgbClr val="000000"/>
                </a:solidFill>
                <a:latin typeface="Calibri"/>
                <a:cs typeface="Calibri"/>
              </a:rPr>
              <a:t>Prioritere én idé</a:t>
            </a:r>
            <a:endParaRPr lang="nb-NO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2400" dirty="0">
                <a:solidFill>
                  <a:srgbClr val="000000"/>
                </a:solidFill>
                <a:latin typeface="Calibri"/>
                <a:cs typeface="Calibri"/>
              </a:rPr>
              <a:t>Videreutvikle og beskrive idéen</a:t>
            </a:r>
          </a:p>
          <a:p>
            <a:r>
              <a:rPr lang="nb-NO" sz="2400" dirty="0">
                <a:solidFill>
                  <a:srgbClr val="000000"/>
                </a:solidFill>
                <a:latin typeface="Calibri"/>
                <a:cs typeface="Calibri"/>
              </a:rPr>
              <a:t>Presentere til de andre gruppene</a:t>
            </a:r>
          </a:p>
          <a:p>
            <a:r>
              <a:rPr lang="nb-NO" sz="2400" dirty="0">
                <a:solidFill>
                  <a:srgbClr val="000000"/>
                </a:solidFill>
                <a:latin typeface="Calibri"/>
                <a:cs typeface="Calibri"/>
              </a:rPr>
              <a:t>Hvordan kan dere involveres videre?</a:t>
            </a:r>
          </a:p>
        </p:txBody>
      </p:sp>
    </p:spTree>
    <p:extLst>
      <p:ext uri="{BB962C8B-B14F-4D97-AF65-F5344CB8AC3E}">
        <p14:creationId xmlns:p14="http://schemas.microsoft.com/office/powerpoint/2010/main" val="259806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8D11CF3-998C-41DA-82F5-997B2B111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8333" cy="4351338"/>
          </a:xfrm>
        </p:spPr>
        <p:txBody>
          <a:bodyPr>
            <a:normAutofit/>
          </a:bodyPr>
          <a:lstStyle/>
          <a:p>
            <a:r>
              <a:rPr lang="nb-NO"/>
              <a:t>Her er det ingen fasit! </a:t>
            </a:r>
          </a:p>
          <a:p>
            <a:r>
              <a:rPr lang="nb-NO"/>
              <a:t>Del på tiden så alle kommer til orde</a:t>
            </a:r>
          </a:p>
          <a:p>
            <a:r>
              <a:rPr lang="nb-NO"/>
              <a:t>Skriv ned det du tenker på og sier, vi vil gjerne ta det med oss videre i arbeidet! </a:t>
            </a:r>
          </a:p>
          <a:p>
            <a:r>
              <a:rPr lang="nb-NO"/>
              <a:t>Vi tar bilder underveis – si ifra hvis du ikke vil bli tatt bilde av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A6E2549-F8CF-C842-BB86-F6ABC35F9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02" y="1491021"/>
            <a:ext cx="1267696" cy="166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329198C0-52F8-934C-9088-F86C17C4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19" y="1931458"/>
            <a:ext cx="3054381" cy="424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121722B4-96EA-3C48-99ED-C5F00485044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66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600" b="1">
                <a:solidFill>
                  <a:schemeClr val="accent2"/>
                </a:solidFill>
              </a:rPr>
              <a:t>Kjøreregler</a:t>
            </a:r>
            <a:endParaRPr lang="nb-NO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3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8DE2BC2F-F8CD-5F4A-93FD-4A6518F6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0899"/>
          </a:xfrm>
        </p:spPr>
        <p:txBody>
          <a:bodyPr>
            <a:normAutofit/>
          </a:bodyPr>
          <a:lstStyle/>
          <a:p>
            <a:r>
              <a:rPr lang="nb-NO" sz="3600" b="1">
                <a:solidFill>
                  <a:schemeClr val="accent2"/>
                </a:solidFill>
              </a:rPr>
              <a:t>Hvordan kan vi...? </a:t>
            </a:r>
            <a:endParaRPr lang="nb-NO">
              <a:solidFill>
                <a:schemeClr val="accent2"/>
              </a:solidFill>
            </a:endParaRP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F34F300C-EE88-CE43-95F5-AB5B06BDFEB3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405185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>
                <a:cs typeface="Calibri"/>
              </a:rPr>
              <a:t>Lag «Hvordan kan vi»-spørsmål basert på funnene Hol kommune har presentert. 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A02A030-9E9A-6742-B743-D580120E0D8C}"/>
              </a:ext>
            </a:extLst>
          </p:cNvPr>
          <p:cNvSpPr/>
          <p:nvPr/>
        </p:nvSpPr>
        <p:spPr>
          <a:xfrm>
            <a:off x="940904" y="5588241"/>
            <a:ext cx="2716696" cy="4770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2"/>
                </a:solidFill>
              </a:rPr>
              <a:t>5  min individuelt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0339E32-8666-3844-AEB6-A64A2B83E2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81" b="50586"/>
          <a:stretch/>
        </p:blipFill>
        <p:spPr>
          <a:xfrm>
            <a:off x="6566263" y="2243137"/>
            <a:ext cx="4515133" cy="313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1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8DE2BC2F-F8CD-5F4A-93FD-4A6518F6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13945" cy="1660899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chemeClr val="accent2"/>
                </a:solidFill>
              </a:rPr>
              <a:t>Del og stem frem 3 x «Hvordan kan vi»-spørsmål</a:t>
            </a: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F34F300C-EE88-CE43-95F5-AB5B06BDFEB3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4762499" cy="3446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>
                <a:cs typeface="Calibri"/>
              </a:rPr>
              <a:t>1) Hver deltaker deler sine</a:t>
            </a:r>
            <a:br>
              <a:rPr lang="nb-NO" sz="2400" dirty="0">
                <a:cs typeface="Calibri"/>
              </a:rPr>
            </a:br>
            <a:r>
              <a:rPr lang="nb-NO" sz="2400" dirty="0">
                <a:cs typeface="Calibri"/>
              </a:rPr>
              <a:t>«Hvordan kan vi»-spørsmål.</a:t>
            </a:r>
          </a:p>
          <a:p>
            <a:pPr marL="0" indent="0">
              <a:buNone/>
            </a:pPr>
            <a:endParaRPr lang="nb-NO" sz="2400" dirty="0">
              <a:cs typeface="Calibri"/>
            </a:endParaRPr>
          </a:p>
          <a:p>
            <a:pPr marL="0" indent="0">
              <a:buNone/>
            </a:pPr>
            <a:r>
              <a:rPr lang="nb-NO" sz="2400" dirty="0">
                <a:cs typeface="Calibri"/>
              </a:rPr>
              <a:t>2) Bruk klistermerker til å stemme på de «Hvordan kan vi»-spørsmålene dere vil jobbe videre med. De tre spørsmålene som får flest stemmer blir med videre.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A02A030-9E9A-6742-B743-D580120E0D8C}"/>
              </a:ext>
            </a:extLst>
          </p:cNvPr>
          <p:cNvSpPr/>
          <p:nvPr/>
        </p:nvSpPr>
        <p:spPr>
          <a:xfrm>
            <a:off x="940904" y="5588241"/>
            <a:ext cx="2888146" cy="4770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2"/>
                </a:solidFill>
              </a:rPr>
              <a:t>10 minutter gruppediskusjon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0829C2AE-229A-7848-877E-9A18991E56D7}"/>
              </a:ext>
            </a:extLst>
          </p:cNvPr>
          <p:cNvGrpSpPr/>
          <p:nvPr/>
        </p:nvGrpSpPr>
        <p:grpSpPr>
          <a:xfrm>
            <a:off x="7687143" y="2385848"/>
            <a:ext cx="3521562" cy="3207587"/>
            <a:chOff x="7687141" y="1295400"/>
            <a:chExt cx="4828710" cy="4398193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BD4B2817-5A5E-4A4D-994C-05A0AE6C25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81" b="50586"/>
            <a:stretch/>
          </p:blipFill>
          <p:spPr>
            <a:xfrm>
              <a:off x="7687141" y="3429000"/>
              <a:ext cx="2724795" cy="1894603"/>
            </a:xfrm>
            <a:prstGeom prst="rect">
              <a:avLst/>
            </a:prstGeom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D68AC08-6C47-2D41-87DA-1537BA01D549}"/>
                </a:ext>
              </a:extLst>
            </p:cNvPr>
            <p:cNvSpPr/>
            <p:nvPr/>
          </p:nvSpPr>
          <p:spPr>
            <a:xfrm>
              <a:off x="7936552" y="4287113"/>
              <a:ext cx="322545" cy="322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3A370DB-FC13-8049-8894-A264BC8C98DF}"/>
                </a:ext>
              </a:extLst>
            </p:cNvPr>
            <p:cNvSpPr/>
            <p:nvPr/>
          </p:nvSpPr>
          <p:spPr>
            <a:xfrm>
              <a:off x="8462069" y="4045375"/>
              <a:ext cx="322545" cy="322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1E5B0E6-B1DA-3449-9BCB-3AE379398C95}"/>
                </a:ext>
              </a:extLst>
            </p:cNvPr>
            <p:cNvSpPr/>
            <p:nvPr/>
          </p:nvSpPr>
          <p:spPr>
            <a:xfrm>
              <a:off x="8356966" y="4539361"/>
              <a:ext cx="322545" cy="322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BD443881-6C3A-6C4D-B2DD-0EB98ECE4237}"/>
                </a:ext>
              </a:extLst>
            </p:cNvPr>
            <p:cNvSpPr/>
            <p:nvPr/>
          </p:nvSpPr>
          <p:spPr>
            <a:xfrm>
              <a:off x="8871973" y="4423747"/>
              <a:ext cx="322545" cy="322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5" name="Bilde 14">
              <a:extLst>
                <a:ext uri="{FF2B5EF4-FFF2-40B4-BE49-F238E27FC236}">
                  <a16:creationId xmlns:a16="http://schemas.microsoft.com/office/drawing/2014/main" id="{DE3216E6-8810-8945-B015-A8D0C1C52E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81" b="50586"/>
            <a:stretch/>
          </p:blipFill>
          <p:spPr>
            <a:xfrm>
              <a:off x="8958893" y="1295400"/>
              <a:ext cx="2724795" cy="1894603"/>
            </a:xfrm>
            <a:prstGeom prst="rect">
              <a:avLst/>
            </a:prstGeom>
          </p:spPr>
        </p:pic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1069226-5F44-D94D-8E5C-921B8613225E}"/>
                </a:ext>
              </a:extLst>
            </p:cNvPr>
            <p:cNvSpPr/>
            <p:nvPr/>
          </p:nvSpPr>
          <p:spPr>
            <a:xfrm>
              <a:off x="9628718" y="2405761"/>
              <a:ext cx="322545" cy="322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0" name="Bilde 19">
              <a:extLst>
                <a:ext uri="{FF2B5EF4-FFF2-40B4-BE49-F238E27FC236}">
                  <a16:creationId xmlns:a16="http://schemas.microsoft.com/office/drawing/2014/main" id="{E145BFEA-5C4F-D84C-BB19-421242CA6B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81" b="50586"/>
            <a:stretch/>
          </p:blipFill>
          <p:spPr>
            <a:xfrm>
              <a:off x="9791055" y="3798990"/>
              <a:ext cx="2724796" cy="1894603"/>
            </a:xfrm>
            <a:prstGeom prst="rect">
              <a:avLst/>
            </a:prstGeom>
          </p:spPr>
        </p:pic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A8D2B8CC-DBC4-6A4C-9AFA-D07C02A0317A}"/>
                </a:ext>
              </a:extLst>
            </p:cNvPr>
            <p:cNvSpPr/>
            <p:nvPr/>
          </p:nvSpPr>
          <p:spPr>
            <a:xfrm>
              <a:off x="10565980" y="4415367"/>
              <a:ext cx="322545" cy="322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EA3F006E-FEEA-B241-AB34-7D70543AA3DA}"/>
                </a:ext>
              </a:extLst>
            </p:cNvPr>
            <p:cNvSpPr/>
            <p:nvPr/>
          </p:nvSpPr>
          <p:spPr>
            <a:xfrm>
              <a:off x="10460878" y="4909352"/>
              <a:ext cx="322545" cy="322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A568780-6DF9-AB40-9F51-5EBA8DBFFD19}"/>
                </a:ext>
              </a:extLst>
            </p:cNvPr>
            <p:cNvSpPr/>
            <p:nvPr/>
          </p:nvSpPr>
          <p:spPr>
            <a:xfrm>
              <a:off x="10975885" y="4793738"/>
              <a:ext cx="322545" cy="3225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2108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8DE2BC2F-F8CD-5F4A-93FD-4A6518F6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0899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chemeClr val="accent2"/>
                </a:solidFill>
              </a:rPr>
              <a:t>Idémyldring! </a:t>
            </a: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F34F300C-EE88-CE43-95F5-AB5B06BDFEB3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4462463" cy="26904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>
                <a:cs typeface="Calibri"/>
              </a:rPr>
              <a:t>Kom opp med idéer som svarer på «Hvordan kan vi»-spørsmålene. </a:t>
            </a:r>
          </a:p>
          <a:p>
            <a:pPr marL="0" indent="0">
              <a:buNone/>
            </a:pPr>
            <a:endParaRPr lang="nb-NO" sz="2400">
              <a:cs typeface="Calibri"/>
            </a:endParaRPr>
          </a:p>
          <a:p>
            <a:pPr marL="0" indent="0">
              <a:buNone/>
            </a:pPr>
            <a:r>
              <a:rPr lang="nb-NO" sz="2400" b="1">
                <a:cs typeface="Calibri"/>
              </a:rPr>
              <a:t>Fyll ut så mange </a:t>
            </a:r>
            <a:r>
              <a:rPr lang="nb-NO" sz="2400" b="1" err="1">
                <a:cs typeface="Calibri"/>
              </a:rPr>
              <a:t>idékort</a:t>
            </a:r>
            <a:r>
              <a:rPr lang="nb-NO" sz="2400" b="1">
                <a:cs typeface="Calibri"/>
              </a:rPr>
              <a:t> du klarer </a:t>
            </a:r>
            <a:br>
              <a:rPr lang="nb-NO" sz="2400" b="1">
                <a:cs typeface="Calibri"/>
              </a:rPr>
            </a:br>
            <a:r>
              <a:rPr lang="nb-NO" sz="2400" b="1">
                <a:cs typeface="Calibri"/>
              </a:rPr>
              <a:t>– kvantitet fremfor kvalitet! </a:t>
            </a:r>
            <a:r>
              <a:rPr lang="nb-NO" sz="2400" b="1">
                <a:cs typeface="Calibri"/>
                <a:sym typeface="Wingdings" pitchFamily="2" charset="2"/>
              </a:rPr>
              <a:t> </a:t>
            </a:r>
            <a:endParaRPr lang="nb-NO" sz="2400" b="1">
              <a:cs typeface="Calibri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A02A030-9E9A-6742-B743-D580120E0D8C}"/>
              </a:ext>
            </a:extLst>
          </p:cNvPr>
          <p:cNvSpPr/>
          <p:nvPr/>
        </p:nvSpPr>
        <p:spPr>
          <a:xfrm>
            <a:off x="940904" y="5588241"/>
            <a:ext cx="2716696" cy="4770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2"/>
                </a:solidFill>
              </a:rPr>
              <a:t>7 min individuelt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2C6E9D-FE2C-164E-B8D6-5A80503EBD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2"/>
          <a:stretch/>
        </p:blipFill>
        <p:spPr>
          <a:xfrm>
            <a:off x="6891339" y="461118"/>
            <a:ext cx="4155203" cy="59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4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8DE2BC2F-F8CD-5F4A-93FD-4A6518F6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0899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chemeClr val="accent2"/>
                </a:solidFill>
              </a:rPr>
              <a:t>Del idéer i gruppen! </a:t>
            </a: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F34F300C-EE88-CE43-95F5-AB5B06BDFEB3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4010891" cy="2690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>
                <a:cs typeface="Calibri"/>
              </a:rPr>
              <a:t>1) Del idéer med hverandre og lag grupper av idéer som er like eller utfyller hverandre </a:t>
            </a:r>
          </a:p>
          <a:p>
            <a:pPr marL="0" indent="0">
              <a:buNone/>
            </a:pPr>
            <a:endParaRPr lang="nb-NO" sz="2400">
              <a:cs typeface="Calibri"/>
            </a:endParaRPr>
          </a:p>
          <a:p>
            <a:pPr marL="0" indent="0">
              <a:buNone/>
            </a:pPr>
            <a:r>
              <a:rPr lang="nb-NO" sz="2400">
                <a:cs typeface="Calibri"/>
              </a:rPr>
              <a:t>2) Formuler en setning/et ord som beskriver hver gruppe med idéer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D6A843A-63B8-2640-93C4-62B6F7B463E6}"/>
              </a:ext>
            </a:extLst>
          </p:cNvPr>
          <p:cNvSpPr/>
          <p:nvPr/>
        </p:nvSpPr>
        <p:spPr>
          <a:xfrm>
            <a:off x="928980" y="5209549"/>
            <a:ext cx="2716696" cy="4770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2"/>
                </a:solidFill>
              </a:rPr>
              <a:t>20 min gruppediskusjon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4B0E4883-0975-6D41-A755-1BA910400D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2"/>
          <a:stretch/>
        </p:blipFill>
        <p:spPr>
          <a:xfrm>
            <a:off x="7718738" y="2882801"/>
            <a:ext cx="1288088" cy="1840051"/>
          </a:xfrm>
          <a:prstGeom prst="rect">
            <a:avLst/>
          </a:prstGeom>
        </p:spPr>
      </p:pic>
      <p:sp>
        <p:nvSpPr>
          <p:cNvPr id="3" name="Bildeforklaring formet som en ellipse 2">
            <a:extLst>
              <a:ext uri="{FF2B5EF4-FFF2-40B4-BE49-F238E27FC236}">
                <a16:creationId xmlns:a16="http://schemas.microsoft.com/office/drawing/2014/main" id="{E34C859D-FAB2-1048-B583-EF1A5C137BD8}"/>
              </a:ext>
            </a:extLst>
          </p:cNvPr>
          <p:cNvSpPr/>
          <p:nvPr/>
        </p:nvSpPr>
        <p:spPr>
          <a:xfrm>
            <a:off x="8214375" y="1552839"/>
            <a:ext cx="1584901" cy="1061884"/>
          </a:xfrm>
          <a:prstGeom prst="wedgeEllipse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Bildeforklaring formet som en ellipse 13">
            <a:extLst>
              <a:ext uri="{FF2B5EF4-FFF2-40B4-BE49-F238E27FC236}">
                <a16:creationId xmlns:a16="http://schemas.microsoft.com/office/drawing/2014/main" id="{B1AB3B78-CD61-B841-9D87-C4EDE0ECEC3D}"/>
              </a:ext>
            </a:extLst>
          </p:cNvPr>
          <p:cNvSpPr/>
          <p:nvPr/>
        </p:nvSpPr>
        <p:spPr>
          <a:xfrm>
            <a:off x="9920304" y="2882501"/>
            <a:ext cx="1185232" cy="794106"/>
          </a:xfrm>
          <a:prstGeom prst="wedgeEllipse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2DEC541E-2A09-004D-822A-C0854C88A8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2"/>
          <a:stretch/>
        </p:blipFill>
        <p:spPr>
          <a:xfrm>
            <a:off x="9592799" y="3846577"/>
            <a:ext cx="1288088" cy="18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4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27D1D8-0184-394B-9268-F29FA133A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>
                <a:solidFill>
                  <a:srgbClr val="00836D"/>
                </a:solidFill>
              </a:rPr>
              <a:t>10 minutter pause</a:t>
            </a:r>
            <a:r>
              <a:rPr lang="nb-NO" b="1">
                <a:solidFill>
                  <a:srgbClr val="00836D"/>
                </a:solidFill>
                <a:sym typeface="Wingdings" pitchFamily="2" charset="2"/>
              </a:rPr>
              <a:t> </a:t>
            </a:r>
            <a:endParaRPr lang="nb-NO" b="1">
              <a:solidFill>
                <a:srgbClr val="0083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6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8DE2BC2F-F8CD-5F4A-93FD-4A6518F6C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0899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chemeClr val="accent2"/>
                </a:solidFill>
              </a:rPr>
              <a:t>Stem frem 1 idé</a:t>
            </a:r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F34F300C-EE88-CE43-95F5-AB5B06BDFEB3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4248149" cy="2690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>
                <a:cs typeface="Calibri"/>
              </a:rPr>
              <a:t>Bruk klistermerker til å stemme frem de idéene dere har mest tro på. Den idéen som får flest stemmer skal dere videreutvikle.</a:t>
            </a:r>
          </a:p>
          <a:p>
            <a:pPr marL="0" indent="0">
              <a:buNone/>
            </a:pPr>
            <a:endParaRPr lang="nb-NO" sz="2400">
              <a:cs typeface="Calibri"/>
            </a:endParaRPr>
          </a:p>
          <a:p>
            <a:pPr marL="0" indent="0">
              <a:buNone/>
            </a:pPr>
            <a:r>
              <a:rPr lang="nb-NO" sz="2400" b="1">
                <a:cs typeface="Calibri"/>
              </a:rPr>
              <a:t>Alle har 3 stemmer hver!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D6A843A-63B8-2640-93C4-62B6F7B463E6}"/>
              </a:ext>
            </a:extLst>
          </p:cNvPr>
          <p:cNvSpPr/>
          <p:nvPr/>
        </p:nvSpPr>
        <p:spPr>
          <a:xfrm>
            <a:off x="938216" y="5588240"/>
            <a:ext cx="2716696" cy="4770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>
                <a:solidFill>
                  <a:schemeClr val="accent2"/>
                </a:solidFill>
              </a:rPr>
              <a:t>3 min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E754C21-A319-CC4F-901E-DA7616905D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2"/>
          <a:stretch/>
        </p:blipFill>
        <p:spPr>
          <a:xfrm>
            <a:off x="7423770" y="1748398"/>
            <a:ext cx="1288088" cy="184005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3EE9181-73AB-B947-B049-E525A63583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2"/>
          <a:stretch/>
        </p:blipFill>
        <p:spPr>
          <a:xfrm>
            <a:off x="8440912" y="3017905"/>
            <a:ext cx="1288088" cy="184005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423BB20-8C34-7143-AB5E-4B80B84E4C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2"/>
          <a:stretch/>
        </p:blipFill>
        <p:spPr>
          <a:xfrm>
            <a:off x="7544267" y="4225268"/>
            <a:ext cx="1288088" cy="1840051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9CF48ACB-886E-7F47-865E-C3CC7B64B8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2"/>
          <a:stretch/>
        </p:blipFill>
        <p:spPr>
          <a:xfrm>
            <a:off x="9382871" y="1484750"/>
            <a:ext cx="1288088" cy="184005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2A6E2B48-9B82-4F47-AD88-7B6A1AF6C4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2"/>
          <a:stretch/>
        </p:blipFill>
        <p:spPr>
          <a:xfrm>
            <a:off x="9710418" y="3515054"/>
            <a:ext cx="1288088" cy="184005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EA76070-DEDE-D04F-B8E2-A4B055D7DF47}"/>
              </a:ext>
            </a:extLst>
          </p:cNvPr>
          <p:cNvSpPr/>
          <p:nvPr/>
        </p:nvSpPr>
        <p:spPr>
          <a:xfrm>
            <a:off x="8010109" y="2588663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6113C2E-E867-7E42-9D6B-CC9B8FDAE0BC}"/>
              </a:ext>
            </a:extLst>
          </p:cNvPr>
          <p:cNvSpPr/>
          <p:nvPr/>
        </p:nvSpPr>
        <p:spPr>
          <a:xfrm>
            <a:off x="8120356" y="2698910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88DD375-7ED6-FB41-A3BA-AE1F079D4E52}"/>
              </a:ext>
            </a:extLst>
          </p:cNvPr>
          <p:cNvSpPr/>
          <p:nvPr/>
        </p:nvSpPr>
        <p:spPr>
          <a:xfrm>
            <a:off x="7977994" y="2781042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CC9B058-88CE-AC4C-8A8E-4D10E06BAEFF}"/>
              </a:ext>
            </a:extLst>
          </p:cNvPr>
          <p:cNvSpPr/>
          <p:nvPr/>
        </p:nvSpPr>
        <p:spPr>
          <a:xfrm>
            <a:off x="8125832" y="2852223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0AF53D4-D57C-6143-A190-ABC2D3221EDD}"/>
              </a:ext>
            </a:extLst>
          </p:cNvPr>
          <p:cNvSpPr/>
          <p:nvPr/>
        </p:nvSpPr>
        <p:spPr>
          <a:xfrm>
            <a:off x="9719187" y="2600352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603F9ACA-6C71-F647-B589-B1B35C54A986}"/>
              </a:ext>
            </a:extLst>
          </p:cNvPr>
          <p:cNvSpPr/>
          <p:nvPr/>
        </p:nvSpPr>
        <p:spPr>
          <a:xfrm>
            <a:off x="9867025" y="2671533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114AEA12-DE82-2645-B0E1-6FE1EF0DABA1}"/>
              </a:ext>
            </a:extLst>
          </p:cNvPr>
          <p:cNvSpPr/>
          <p:nvPr/>
        </p:nvSpPr>
        <p:spPr>
          <a:xfrm>
            <a:off x="8060126" y="5272371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26AD991-0A40-4841-B451-F7BC7D5778CE}"/>
              </a:ext>
            </a:extLst>
          </p:cNvPr>
          <p:cNvSpPr/>
          <p:nvPr/>
        </p:nvSpPr>
        <p:spPr>
          <a:xfrm>
            <a:off x="8262717" y="5217616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D4F431F-AF2C-7D46-BB85-724BA4A84D16}"/>
              </a:ext>
            </a:extLst>
          </p:cNvPr>
          <p:cNvSpPr/>
          <p:nvPr/>
        </p:nvSpPr>
        <p:spPr>
          <a:xfrm>
            <a:off x="8175110" y="5420208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EA3C822-73BA-7F42-ADE0-72F53C809BE7}"/>
              </a:ext>
            </a:extLst>
          </p:cNvPr>
          <p:cNvSpPr/>
          <p:nvPr/>
        </p:nvSpPr>
        <p:spPr>
          <a:xfrm>
            <a:off x="8350325" y="5343552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48365F1-5D08-384F-9736-5B9473A4E16B}"/>
              </a:ext>
            </a:extLst>
          </p:cNvPr>
          <p:cNvSpPr/>
          <p:nvPr/>
        </p:nvSpPr>
        <p:spPr>
          <a:xfrm>
            <a:off x="7967043" y="5502340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C9CA757E-E639-2842-871E-C8F206A9F1BC}"/>
              </a:ext>
            </a:extLst>
          </p:cNvPr>
          <p:cNvSpPr/>
          <p:nvPr/>
        </p:nvSpPr>
        <p:spPr>
          <a:xfrm>
            <a:off x="8175110" y="5578996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8FD6D3F-42D0-2C44-B343-07BB249B9CDF}"/>
              </a:ext>
            </a:extLst>
          </p:cNvPr>
          <p:cNvSpPr/>
          <p:nvPr/>
        </p:nvSpPr>
        <p:spPr>
          <a:xfrm>
            <a:off x="10069616" y="4500333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72C91DD5-ABA7-4049-8FFC-3E9123DCB801}"/>
              </a:ext>
            </a:extLst>
          </p:cNvPr>
          <p:cNvSpPr/>
          <p:nvPr/>
        </p:nvSpPr>
        <p:spPr>
          <a:xfrm>
            <a:off x="9270200" y="4078724"/>
            <a:ext cx="115410" cy="1154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3238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289E8D0AFA134F99709677738E0444" ma:contentTypeVersion="9" ma:contentTypeDescription="Opprett et nytt dokument." ma:contentTypeScope="" ma:versionID="dad175920abf7cd1c1f43a37ae46fcd3">
  <xsd:schema xmlns:xsd="http://www.w3.org/2001/XMLSchema" xmlns:xs="http://www.w3.org/2001/XMLSchema" xmlns:p="http://schemas.microsoft.com/office/2006/metadata/properties" xmlns:ns2="d6ae7628-fc80-41d4-80df-b104fa2d72d5" xmlns:ns3="28d99e79-8006-4d0a-b3ff-9d86d512a863" targetNamespace="http://schemas.microsoft.com/office/2006/metadata/properties" ma:root="true" ma:fieldsID="8450521eab38641835dde4faf3f11e42" ns2:_="" ns3:_="">
    <xsd:import namespace="d6ae7628-fc80-41d4-80df-b104fa2d72d5"/>
    <xsd:import namespace="28d99e79-8006-4d0a-b3ff-9d86d512a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e7628-fc80-41d4-80df-b104fa2d72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99e79-8006-4d0a-b3ff-9d86d512a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7440C2-86D5-458F-910D-1320E383E0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ae7628-fc80-41d4-80df-b104fa2d72d5"/>
    <ds:schemaRef ds:uri="28d99e79-8006-4d0a-b3ff-9d86d512a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8B3372-4359-4274-AC3B-757B40E1E3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635C5C-7DFC-48E5-BB4A-11431CA92457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d6ae7628-fc80-41d4-80df-b104fa2d72d5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373</Words>
  <Application>Microsoft Office PowerPoint</Application>
  <PresentationFormat>Widescreen</PresentationFormat>
  <Paragraphs>54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Velkommen til idémyldring! </vt:lpstr>
      <vt:lpstr>Agenda </vt:lpstr>
      <vt:lpstr>PowerPoint-presentasjon</vt:lpstr>
      <vt:lpstr>Hvordan kan vi...? </vt:lpstr>
      <vt:lpstr>Del og stem frem 3 x «Hvordan kan vi»-spørsmål</vt:lpstr>
      <vt:lpstr>Idémyldring! </vt:lpstr>
      <vt:lpstr>Del idéer i gruppen! </vt:lpstr>
      <vt:lpstr>10 minutter pause </vt:lpstr>
      <vt:lpstr>Stem frem 1 idé</vt:lpstr>
      <vt:lpstr>Beskriv idéen</vt:lpstr>
      <vt:lpstr>Vi deler med hverandre</vt:lpstr>
      <vt:lpstr>Vil dere som er her i dag være med på å realisere ideene?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Siri Moe Megaard</cp:lastModifiedBy>
  <cp:revision>5</cp:revision>
  <dcterms:created xsi:type="dcterms:W3CDTF">2021-09-28T09:58:59Z</dcterms:created>
  <dcterms:modified xsi:type="dcterms:W3CDTF">2022-03-10T13:03:37Z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0x01010035289E8D0AFA134F99709677738E0444</vt:lpwstr>
  </property>
</Properties>
</file>