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44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1434">
          <p15:clr>
            <a:srgbClr val="A4A3A4"/>
          </p15:clr>
        </p15:guide>
        <p15:guide id="4" orient="horz" pos="346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0" roundtripDataSignature="AMtx7mh8WKyuKjN0m1s2Qr/YY26xr3Lqig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orfatte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72" y="368"/>
      </p:cViewPr>
      <p:guideLst>
        <p:guide orient="horz" pos="1344"/>
        <p:guide pos="3840"/>
        <p:guide orient="horz" pos="1434"/>
        <p:guide orient="horz" pos="34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5" Type="http://schemas.openxmlformats.org/officeDocument/2006/relationships/tableStyles" Target="tableStyles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0ea63f864b_0_1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3" name="Google Shape;153;g10ea63f864b_0_18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g10ea63f864b_0_18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0dc37a989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3" name="Google Shape;163;g10dc37a9894_0_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g10dc37a9894_0_2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no-NO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02 November 2021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g10dc37a9894_0_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no-NO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0ea63f864b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1" name="Google Shape;181;g10ea63f864b_0_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g10ea63f864b_0_26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no-NO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02 November 2021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g10ea63f864b_0_2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no-NO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tellysbilde 2">
  <p:cSld name="1_Tittellysbilde 2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13"/>
          <p:cNvSpPr txBox="1">
            <a:spLocks noGrp="1"/>
          </p:cNvSpPr>
          <p:nvPr>
            <p:ph type="ctrTitle"/>
          </p:nvPr>
        </p:nvSpPr>
        <p:spPr>
          <a:xfrm>
            <a:off x="525964" y="1098207"/>
            <a:ext cx="6779076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8" name="Google Shape;18;p13"/>
          <p:cNvCxnSpPr/>
          <p:nvPr/>
        </p:nvCxnSpPr>
        <p:spPr>
          <a:xfrm>
            <a:off x="0" y="3741305"/>
            <a:ext cx="861060" cy="0"/>
          </a:xfrm>
          <a:prstGeom prst="straightConnector1">
            <a:avLst/>
          </a:prstGeom>
          <a:noFill/>
          <a:ln w="34925" cap="flat" cmpd="sng">
            <a:solidFill>
              <a:srgbClr val="F3966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9" name="Google Shape;19;p13"/>
          <p:cNvSpPr txBox="1">
            <a:spLocks noGrp="1"/>
          </p:cNvSpPr>
          <p:nvPr>
            <p:ph type="subTitle" idx="1"/>
          </p:nvPr>
        </p:nvSpPr>
        <p:spPr>
          <a:xfrm>
            <a:off x="545770" y="4154935"/>
            <a:ext cx="6815025" cy="1552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20" name="Google Shape;20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45770" y="351643"/>
            <a:ext cx="1541866" cy="6353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el og innhold">
  <p:cSld name="Tittel og innhold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2"/>
          <p:cNvSpPr txBox="1">
            <a:spLocks noGrp="1"/>
          </p:cNvSpPr>
          <p:nvPr>
            <p:ph type="dt" idx="10"/>
          </p:nvPr>
        </p:nvSpPr>
        <p:spPr>
          <a:xfrm>
            <a:off x="521261" y="6356350"/>
            <a:ext cx="305543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2"/>
          <p:cNvSpPr txBox="1">
            <a:spLocks noGrp="1"/>
          </p:cNvSpPr>
          <p:nvPr>
            <p:ph type="ftr" idx="11"/>
          </p:nvPr>
        </p:nvSpPr>
        <p:spPr>
          <a:xfrm>
            <a:off x="4292784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2"/>
          <p:cNvSpPr txBox="1">
            <a:spLocks noGrp="1"/>
          </p:cNvSpPr>
          <p:nvPr>
            <p:ph type="sldNum" idx="12"/>
          </p:nvPr>
        </p:nvSpPr>
        <p:spPr>
          <a:xfrm>
            <a:off x="9123672" y="6356350"/>
            <a:ext cx="255177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  <p:sp>
        <p:nvSpPr>
          <p:cNvPr id="73" name="Google Shape;73;p22"/>
          <p:cNvSpPr txBox="1">
            <a:spLocks noGrp="1"/>
          </p:cNvSpPr>
          <p:nvPr>
            <p:ph type="body" idx="1"/>
          </p:nvPr>
        </p:nvSpPr>
        <p:spPr>
          <a:xfrm>
            <a:off x="521259" y="2000673"/>
            <a:ext cx="11149481" cy="409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4" name="Google Shape;74;p22"/>
          <p:cNvCxnSpPr/>
          <p:nvPr/>
        </p:nvCxnSpPr>
        <p:spPr>
          <a:xfrm>
            <a:off x="0" y="1739662"/>
            <a:ext cx="861060" cy="0"/>
          </a:xfrm>
          <a:prstGeom prst="straightConnector1">
            <a:avLst/>
          </a:prstGeom>
          <a:noFill/>
          <a:ln w="34925" cap="flat" cmpd="sng">
            <a:solidFill>
              <a:srgbClr val="F3966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5" name="Google Shape;75;p22"/>
          <p:cNvSpPr txBox="1">
            <a:spLocks noGrp="1"/>
          </p:cNvSpPr>
          <p:nvPr>
            <p:ph type="title"/>
          </p:nvPr>
        </p:nvSpPr>
        <p:spPr>
          <a:xfrm>
            <a:off x="521260" y="309915"/>
            <a:ext cx="11149480" cy="121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tel og innhold">
  <p:cSld name="1_Tittel og innhold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3"/>
          <p:cNvSpPr txBox="1">
            <a:spLocks noGrp="1"/>
          </p:cNvSpPr>
          <p:nvPr>
            <p:ph type="dt" idx="10"/>
          </p:nvPr>
        </p:nvSpPr>
        <p:spPr>
          <a:xfrm>
            <a:off x="521261" y="6356350"/>
            <a:ext cx="305543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3"/>
          <p:cNvSpPr txBox="1">
            <a:spLocks noGrp="1"/>
          </p:cNvSpPr>
          <p:nvPr>
            <p:ph type="ftr" idx="11"/>
          </p:nvPr>
        </p:nvSpPr>
        <p:spPr>
          <a:xfrm>
            <a:off x="4292784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3"/>
          <p:cNvSpPr txBox="1">
            <a:spLocks noGrp="1"/>
          </p:cNvSpPr>
          <p:nvPr>
            <p:ph type="sldNum" idx="12"/>
          </p:nvPr>
        </p:nvSpPr>
        <p:spPr>
          <a:xfrm>
            <a:off x="9123672" y="6356350"/>
            <a:ext cx="255177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  <p:sp>
        <p:nvSpPr>
          <p:cNvPr id="80" name="Google Shape;80;p23"/>
          <p:cNvSpPr txBox="1">
            <a:spLocks noGrp="1"/>
          </p:cNvSpPr>
          <p:nvPr>
            <p:ph type="body" idx="1"/>
          </p:nvPr>
        </p:nvSpPr>
        <p:spPr>
          <a:xfrm>
            <a:off x="521259" y="2000673"/>
            <a:ext cx="11149481" cy="409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81" name="Google Shape;81;p23"/>
          <p:cNvCxnSpPr/>
          <p:nvPr/>
        </p:nvCxnSpPr>
        <p:spPr>
          <a:xfrm>
            <a:off x="0" y="1739662"/>
            <a:ext cx="861060" cy="0"/>
          </a:xfrm>
          <a:prstGeom prst="straightConnector1">
            <a:avLst/>
          </a:prstGeom>
          <a:noFill/>
          <a:ln w="34925" cap="flat" cmpd="sng">
            <a:solidFill>
              <a:srgbClr val="F3966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2" name="Google Shape;82;p23"/>
          <p:cNvSpPr txBox="1">
            <a:spLocks noGrp="1"/>
          </p:cNvSpPr>
          <p:nvPr>
            <p:ph type="title"/>
          </p:nvPr>
        </p:nvSpPr>
        <p:spPr>
          <a:xfrm>
            <a:off x="521260" y="309915"/>
            <a:ext cx="11149480" cy="121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83" name="Google Shape;83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306829" y="5226845"/>
            <a:ext cx="885171" cy="16311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 innholdsdeler">
  <p:cSld name="To innholdsdeler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4"/>
          <p:cNvSpPr txBox="1">
            <a:spLocks noGrp="1"/>
          </p:cNvSpPr>
          <p:nvPr>
            <p:ph type="body" idx="1"/>
          </p:nvPr>
        </p:nvSpPr>
        <p:spPr>
          <a:xfrm>
            <a:off x="521259" y="2000673"/>
            <a:ext cx="5398277" cy="409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24"/>
          <p:cNvSpPr txBox="1">
            <a:spLocks noGrp="1"/>
          </p:cNvSpPr>
          <p:nvPr>
            <p:ph type="dt" idx="10"/>
          </p:nvPr>
        </p:nvSpPr>
        <p:spPr>
          <a:xfrm>
            <a:off x="521261" y="6356350"/>
            <a:ext cx="305543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4"/>
          <p:cNvSpPr txBox="1">
            <a:spLocks noGrp="1"/>
          </p:cNvSpPr>
          <p:nvPr>
            <p:ph type="ftr" idx="11"/>
          </p:nvPr>
        </p:nvSpPr>
        <p:spPr>
          <a:xfrm>
            <a:off x="4292784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4"/>
          <p:cNvSpPr txBox="1">
            <a:spLocks noGrp="1"/>
          </p:cNvSpPr>
          <p:nvPr>
            <p:ph type="sldNum" idx="12"/>
          </p:nvPr>
        </p:nvSpPr>
        <p:spPr>
          <a:xfrm>
            <a:off x="9123672" y="6356350"/>
            <a:ext cx="255177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  <p:sp>
        <p:nvSpPr>
          <p:cNvPr id="89" name="Google Shape;89;p24"/>
          <p:cNvSpPr txBox="1">
            <a:spLocks noGrp="1"/>
          </p:cNvSpPr>
          <p:nvPr>
            <p:ph type="body" idx="2"/>
          </p:nvPr>
        </p:nvSpPr>
        <p:spPr>
          <a:xfrm>
            <a:off x="6272463" y="2000673"/>
            <a:ext cx="5398277" cy="409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90" name="Google Shape;90;p24"/>
          <p:cNvCxnSpPr/>
          <p:nvPr/>
        </p:nvCxnSpPr>
        <p:spPr>
          <a:xfrm>
            <a:off x="0" y="1739662"/>
            <a:ext cx="861060" cy="0"/>
          </a:xfrm>
          <a:prstGeom prst="straightConnector1">
            <a:avLst/>
          </a:prstGeom>
          <a:noFill/>
          <a:ln w="34925" cap="flat" cmpd="sng">
            <a:solidFill>
              <a:srgbClr val="F3966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1" name="Google Shape;91;p24"/>
          <p:cNvSpPr txBox="1">
            <a:spLocks noGrp="1"/>
          </p:cNvSpPr>
          <p:nvPr>
            <p:ph type="title"/>
          </p:nvPr>
        </p:nvSpPr>
        <p:spPr>
          <a:xfrm>
            <a:off x="521260" y="309915"/>
            <a:ext cx="11149480" cy="121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nhold med bilde">
  <p:cSld name="Innhold med bilde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5"/>
          <p:cNvSpPr txBox="1">
            <a:spLocks noGrp="1"/>
          </p:cNvSpPr>
          <p:nvPr>
            <p:ph type="body" idx="1"/>
          </p:nvPr>
        </p:nvSpPr>
        <p:spPr>
          <a:xfrm>
            <a:off x="521259" y="2000673"/>
            <a:ext cx="5398277" cy="409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25"/>
          <p:cNvSpPr txBox="1">
            <a:spLocks noGrp="1"/>
          </p:cNvSpPr>
          <p:nvPr>
            <p:ph type="dt" idx="10"/>
          </p:nvPr>
        </p:nvSpPr>
        <p:spPr>
          <a:xfrm>
            <a:off x="521261" y="6356350"/>
            <a:ext cx="305543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5"/>
          <p:cNvSpPr txBox="1">
            <a:spLocks noGrp="1"/>
          </p:cNvSpPr>
          <p:nvPr>
            <p:ph type="ftr" idx="11"/>
          </p:nvPr>
        </p:nvSpPr>
        <p:spPr>
          <a:xfrm>
            <a:off x="4292784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5"/>
          <p:cNvSpPr txBox="1">
            <a:spLocks noGrp="1"/>
          </p:cNvSpPr>
          <p:nvPr>
            <p:ph type="sldNum" idx="12"/>
          </p:nvPr>
        </p:nvSpPr>
        <p:spPr>
          <a:xfrm>
            <a:off x="9123672" y="6356350"/>
            <a:ext cx="255177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  <p:sp>
        <p:nvSpPr>
          <p:cNvPr id="97" name="Google Shape;97;p25"/>
          <p:cNvSpPr>
            <a:spLocks noGrp="1"/>
          </p:cNvSpPr>
          <p:nvPr>
            <p:ph type="pic" idx="2"/>
          </p:nvPr>
        </p:nvSpPr>
        <p:spPr>
          <a:xfrm>
            <a:off x="6272463" y="388937"/>
            <a:ext cx="5398277" cy="5706402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cxnSp>
        <p:nvCxnSpPr>
          <p:cNvPr id="98" name="Google Shape;98;p25"/>
          <p:cNvCxnSpPr/>
          <p:nvPr/>
        </p:nvCxnSpPr>
        <p:spPr>
          <a:xfrm>
            <a:off x="0" y="1739662"/>
            <a:ext cx="861060" cy="0"/>
          </a:xfrm>
          <a:prstGeom prst="straightConnector1">
            <a:avLst/>
          </a:prstGeom>
          <a:noFill/>
          <a:ln w="34925" cap="flat" cmpd="sng">
            <a:solidFill>
              <a:srgbClr val="F3966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9" name="Google Shape;99;p25"/>
          <p:cNvSpPr txBox="1">
            <a:spLocks noGrp="1"/>
          </p:cNvSpPr>
          <p:nvPr>
            <p:ph type="title"/>
          </p:nvPr>
        </p:nvSpPr>
        <p:spPr>
          <a:xfrm>
            <a:off x="521260" y="309915"/>
            <a:ext cx="5398276" cy="121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tellysbilde 1">
  <p:cSld name="2_Tittellysbilde 1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724396" y="640282"/>
            <a:ext cx="6292240" cy="5898232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6"/>
          <p:cNvSpPr txBox="1">
            <a:spLocks noGrp="1"/>
          </p:cNvSpPr>
          <p:nvPr>
            <p:ph type="ctrTitle"/>
          </p:nvPr>
        </p:nvSpPr>
        <p:spPr>
          <a:xfrm>
            <a:off x="525964" y="1098207"/>
            <a:ext cx="6779076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03" name="Google Shape;103;p26"/>
          <p:cNvCxnSpPr/>
          <p:nvPr/>
        </p:nvCxnSpPr>
        <p:spPr>
          <a:xfrm>
            <a:off x="0" y="3741305"/>
            <a:ext cx="861060" cy="0"/>
          </a:xfrm>
          <a:prstGeom prst="straightConnector1">
            <a:avLst/>
          </a:prstGeom>
          <a:noFill/>
          <a:ln w="34925" cap="flat" cmpd="sng">
            <a:solidFill>
              <a:srgbClr val="F3966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4" name="Google Shape;104;p26"/>
          <p:cNvSpPr txBox="1">
            <a:spLocks noGrp="1"/>
          </p:cNvSpPr>
          <p:nvPr>
            <p:ph type="subTitle" idx="1"/>
          </p:nvPr>
        </p:nvSpPr>
        <p:spPr>
          <a:xfrm>
            <a:off x="545770" y="4154935"/>
            <a:ext cx="6815025" cy="1552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tellysbilde 1">
  <p:cSld name="3_Tittellysbilde 1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7"/>
          <p:cNvSpPr txBox="1">
            <a:spLocks noGrp="1"/>
          </p:cNvSpPr>
          <p:nvPr>
            <p:ph type="ctrTitle"/>
          </p:nvPr>
        </p:nvSpPr>
        <p:spPr>
          <a:xfrm>
            <a:off x="525964" y="1098207"/>
            <a:ext cx="6779076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07" name="Google Shape;107;p27"/>
          <p:cNvCxnSpPr/>
          <p:nvPr/>
        </p:nvCxnSpPr>
        <p:spPr>
          <a:xfrm>
            <a:off x="0" y="3741305"/>
            <a:ext cx="861060" cy="0"/>
          </a:xfrm>
          <a:prstGeom prst="straightConnector1">
            <a:avLst/>
          </a:prstGeom>
          <a:noFill/>
          <a:ln w="34925" cap="flat" cmpd="sng">
            <a:solidFill>
              <a:srgbClr val="F3966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8" name="Google Shape;108;p27"/>
          <p:cNvSpPr txBox="1">
            <a:spLocks noGrp="1"/>
          </p:cNvSpPr>
          <p:nvPr>
            <p:ph type="subTitle" idx="1"/>
          </p:nvPr>
        </p:nvSpPr>
        <p:spPr>
          <a:xfrm>
            <a:off x="545770" y="4154935"/>
            <a:ext cx="6815025" cy="1552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09" name="Google Shape;109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551112" y="1849941"/>
            <a:ext cx="4947780" cy="42377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tellysbilde 1">
  <p:cSld name="4_Tittellysbilde 1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8"/>
          <p:cNvSpPr txBox="1">
            <a:spLocks noGrp="1"/>
          </p:cNvSpPr>
          <p:nvPr>
            <p:ph type="ctrTitle"/>
          </p:nvPr>
        </p:nvSpPr>
        <p:spPr>
          <a:xfrm>
            <a:off x="525964" y="1098207"/>
            <a:ext cx="6779076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12" name="Google Shape;112;p28"/>
          <p:cNvCxnSpPr/>
          <p:nvPr/>
        </p:nvCxnSpPr>
        <p:spPr>
          <a:xfrm>
            <a:off x="0" y="3741305"/>
            <a:ext cx="861060" cy="0"/>
          </a:xfrm>
          <a:prstGeom prst="straightConnector1">
            <a:avLst/>
          </a:prstGeom>
          <a:noFill/>
          <a:ln w="34925" cap="flat" cmpd="sng">
            <a:solidFill>
              <a:srgbClr val="F3966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3" name="Google Shape;113;p28"/>
          <p:cNvSpPr txBox="1">
            <a:spLocks noGrp="1"/>
          </p:cNvSpPr>
          <p:nvPr>
            <p:ph type="subTitle" idx="1"/>
          </p:nvPr>
        </p:nvSpPr>
        <p:spPr>
          <a:xfrm>
            <a:off x="545770" y="4154935"/>
            <a:ext cx="6815025" cy="1552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14" name="Google Shape;114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914367" y="1716066"/>
            <a:ext cx="4647156" cy="45218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Tittellysbilde 1">
  <p:cSld name="7_Tittellysbilde 1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9"/>
          <p:cNvSpPr txBox="1">
            <a:spLocks noGrp="1"/>
          </p:cNvSpPr>
          <p:nvPr>
            <p:ph type="ctrTitle"/>
          </p:nvPr>
        </p:nvSpPr>
        <p:spPr>
          <a:xfrm>
            <a:off x="525964" y="1098207"/>
            <a:ext cx="6779076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17" name="Google Shape;117;p29"/>
          <p:cNvCxnSpPr/>
          <p:nvPr/>
        </p:nvCxnSpPr>
        <p:spPr>
          <a:xfrm>
            <a:off x="0" y="3741305"/>
            <a:ext cx="861060" cy="0"/>
          </a:xfrm>
          <a:prstGeom prst="straightConnector1">
            <a:avLst/>
          </a:prstGeom>
          <a:noFill/>
          <a:ln w="34925" cap="flat" cmpd="sng">
            <a:solidFill>
              <a:srgbClr val="F3966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8" name="Google Shape;118;p29"/>
          <p:cNvSpPr txBox="1">
            <a:spLocks noGrp="1"/>
          </p:cNvSpPr>
          <p:nvPr>
            <p:ph type="subTitle" idx="1"/>
          </p:nvPr>
        </p:nvSpPr>
        <p:spPr>
          <a:xfrm>
            <a:off x="545770" y="4154935"/>
            <a:ext cx="6815025" cy="1552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tellysbilde 1">
  <p:cSld name="5_Tittellysbilde 1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30"/>
          <p:cNvSpPr txBox="1">
            <a:spLocks noGrp="1"/>
          </p:cNvSpPr>
          <p:nvPr>
            <p:ph type="ctrTitle"/>
          </p:nvPr>
        </p:nvSpPr>
        <p:spPr>
          <a:xfrm>
            <a:off x="525964" y="1098207"/>
            <a:ext cx="6779076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21" name="Google Shape;121;p30"/>
          <p:cNvCxnSpPr/>
          <p:nvPr/>
        </p:nvCxnSpPr>
        <p:spPr>
          <a:xfrm>
            <a:off x="0" y="3741305"/>
            <a:ext cx="861060" cy="0"/>
          </a:xfrm>
          <a:prstGeom prst="straightConnector1">
            <a:avLst/>
          </a:prstGeom>
          <a:noFill/>
          <a:ln w="34925" cap="flat" cmpd="sng">
            <a:solidFill>
              <a:srgbClr val="F3966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2" name="Google Shape;122;p30"/>
          <p:cNvSpPr txBox="1">
            <a:spLocks noGrp="1"/>
          </p:cNvSpPr>
          <p:nvPr>
            <p:ph type="subTitle" idx="1"/>
          </p:nvPr>
        </p:nvSpPr>
        <p:spPr>
          <a:xfrm>
            <a:off x="545770" y="4154935"/>
            <a:ext cx="6815025" cy="1552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23" name="Google Shape;123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089732" y="2019247"/>
            <a:ext cx="4659682" cy="4271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Tittellysbilde 1">
  <p:cSld name="6_Tittellysbilde 1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160889" y="524657"/>
            <a:ext cx="9031111" cy="6272571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31"/>
          <p:cNvSpPr txBox="1">
            <a:spLocks noGrp="1"/>
          </p:cNvSpPr>
          <p:nvPr>
            <p:ph type="ctrTitle"/>
          </p:nvPr>
        </p:nvSpPr>
        <p:spPr>
          <a:xfrm>
            <a:off x="525964" y="1098207"/>
            <a:ext cx="6779076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27" name="Google Shape;127;p31"/>
          <p:cNvCxnSpPr/>
          <p:nvPr/>
        </p:nvCxnSpPr>
        <p:spPr>
          <a:xfrm>
            <a:off x="0" y="3741305"/>
            <a:ext cx="861060" cy="0"/>
          </a:xfrm>
          <a:prstGeom prst="straightConnector1">
            <a:avLst/>
          </a:prstGeom>
          <a:noFill/>
          <a:ln w="34925" cap="flat" cmpd="sng">
            <a:solidFill>
              <a:srgbClr val="F3966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8" name="Google Shape;128;p31"/>
          <p:cNvSpPr txBox="1">
            <a:spLocks noGrp="1"/>
          </p:cNvSpPr>
          <p:nvPr>
            <p:ph type="subTitle" idx="1"/>
          </p:nvPr>
        </p:nvSpPr>
        <p:spPr>
          <a:xfrm>
            <a:off x="545770" y="4154935"/>
            <a:ext cx="6815025" cy="1552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re tittel">
  <p:cSld name="Bare tittel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14"/>
          <p:cNvCxnSpPr/>
          <p:nvPr/>
        </p:nvCxnSpPr>
        <p:spPr>
          <a:xfrm>
            <a:off x="0" y="1739662"/>
            <a:ext cx="861060" cy="0"/>
          </a:xfrm>
          <a:prstGeom prst="straightConnector1">
            <a:avLst/>
          </a:prstGeom>
          <a:noFill/>
          <a:ln w="34925" cap="flat" cmpd="sng">
            <a:solidFill>
              <a:srgbClr val="F3966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" name="Google Shape;23;p14"/>
          <p:cNvSpPr txBox="1">
            <a:spLocks noGrp="1"/>
          </p:cNvSpPr>
          <p:nvPr>
            <p:ph type="dt" idx="10"/>
          </p:nvPr>
        </p:nvSpPr>
        <p:spPr>
          <a:xfrm>
            <a:off x="521261" y="6356350"/>
            <a:ext cx="305543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4"/>
          <p:cNvSpPr txBox="1">
            <a:spLocks noGrp="1"/>
          </p:cNvSpPr>
          <p:nvPr>
            <p:ph type="ftr" idx="11"/>
          </p:nvPr>
        </p:nvSpPr>
        <p:spPr>
          <a:xfrm>
            <a:off x="4292784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4"/>
          <p:cNvSpPr txBox="1">
            <a:spLocks noGrp="1"/>
          </p:cNvSpPr>
          <p:nvPr>
            <p:ph type="sldNum" idx="12"/>
          </p:nvPr>
        </p:nvSpPr>
        <p:spPr>
          <a:xfrm>
            <a:off x="9123672" y="6356350"/>
            <a:ext cx="255177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  <p:sp>
        <p:nvSpPr>
          <p:cNvPr id="26" name="Google Shape;26;p14"/>
          <p:cNvSpPr txBox="1">
            <a:spLocks noGrp="1"/>
          </p:cNvSpPr>
          <p:nvPr>
            <p:ph type="title"/>
          </p:nvPr>
        </p:nvSpPr>
        <p:spPr>
          <a:xfrm>
            <a:off x="521260" y="388938"/>
            <a:ext cx="11149480" cy="121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egalleri 1">
  <p:cSld name="Bildegalleri 1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2"/>
          <p:cNvSpPr/>
          <p:nvPr/>
        </p:nvSpPr>
        <p:spPr>
          <a:xfrm>
            <a:off x="0" y="1602463"/>
            <a:ext cx="1213164" cy="29876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32"/>
          <p:cNvSpPr>
            <a:spLocks noGrp="1"/>
          </p:cNvSpPr>
          <p:nvPr>
            <p:ph type="pic" idx="2"/>
          </p:nvPr>
        </p:nvSpPr>
        <p:spPr>
          <a:xfrm>
            <a:off x="3331754" y="383268"/>
            <a:ext cx="3030546" cy="151796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32" name="Google Shape;132;p32"/>
          <p:cNvSpPr>
            <a:spLocks noGrp="1"/>
          </p:cNvSpPr>
          <p:nvPr>
            <p:ph type="pic" idx="3"/>
          </p:nvPr>
        </p:nvSpPr>
        <p:spPr>
          <a:xfrm>
            <a:off x="9211377" y="383268"/>
            <a:ext cx="2459363" cy="2735318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33" name="Google Shape;133;p32"/>
          <p:cNvSpPr>
            <a:spLocks noGrp="1"/>
          </p:cNvSpPr>
          <p:nvPr>
            <p:ph type="pic" idx="4"/>
          </p:nvPr>
        </p:nvSpPr>
        <p:spPr>
          <a:xfrm>
            <a:off x="525964" y="3385281"/>
            <a:ext cx="2586209" cy="2710058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34" name="Google Shape;134;p32"/>
          <p:cNvSpPr>
            <a:spLocks noGrp="1"/>
          </p:cNvSpPr>
          <p:nvPr>
            <p:ph type="pic" idx="5"/>
          </p:nvPr>
        </p:nvSpPr>
        <p:spPr>
          <a:xfrm>
            <a:off x="3332983" y="2139218"/>
            <a:ext cx="3029317" cy="3956121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35" name="Google Shape;135;p32"/>
          <p:cNvSpPr>
            <a:spLocks noGrp="1"/>
          </p:cNvSpPr>
          <p:nvPr>
            <p:ph type="pic" idx="6"/>
          </p:nvPr>
        </p:nvSpPr>
        <p:spPr>
          <a:xfrm>
            <a:off x="525964" y="383267"/>
            <a:ext cx="2586208" cy="2735319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36" name="Google Shape;136;p32"/>
          <p:cNvSpPr>
            <a:spLocks noGrp="1"/>
          </p:cNvSpPr>
          <p:nvPr>
            <p:ph type="pic" idx="7"/>
          </p:nvPr>
        </p:nvSpPr>
        <p:spPr>
          <a:xfrm>
            <a:off x="6591626" y="3363960"/>
            <a:ext cx="5079114" cy="2731379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37" name="Google Shape;137;p32"/>
          <p:cNvSpPr>
            <a:spLocks noGrp="1"/>
          </p:cNvSpPr>
          <p:nvPr>
            <p:ph type="pic" idx="8"/>
          </p:nvPr>
        </p:nvSpPr>
        <p:spPr>
          <a:xfrm>
            <a:off x="6583681" y="383268"/>
            <a:ext cx="2406316" cy="2735318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pic>
        <p:nvPicPr>
          <p:cNvPr id="138" name="Google Shape;138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306829" y="5226845"/>
            <a:ext cx="885171" cy="16311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egalleri 2">
  <p:cSld name="Bildegalleri 2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3"/>
          <p:cNvSpPr/>
          <p:nvPr/>
        </p:nvSpPr>
        <p:spPr>
          <a:xfrm>
            <a:off x="0" y="1602463"/>
            <a:ext cx="1213164" cy="29876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33"/>
          <p:cNvSpPr>
            <a:spLocks noGrp="1"/>
          </p:cNvSpPr>
          <p:nvPr>
            <p:ph type="pic" idx="2"/>
          </p:nvPr>
        </p:nvSpPr>
        <p:spPr>
          <a:xfrm>
            <a:off x="6272463" y="388937"/>
            <a:ext cx="5398277" cy="5706402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42" name="Google Shape;142;p33"/>
          <p:cNvSpPr>
            <a:spLocks noGrp="1"/>
          </p:cNvSpPr>
          <p:nvPr>
            <p:ph type="pic" idx="3"/>
          </p:nvPr>
        </p:nvSpPr>
        <p:spPr>
          <a:xfrm>
            <a:off x="521259" y="388937"/>
            <a:ext cx="5398277" cy="5706402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egalleri 3">
  <p:cSld name="Bildegalleri 3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4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go">
  <p:cSld name="Logo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524436" y="2672697"/>
            <a:ext cx="4407088" cy="18158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text black/white">
  <p:cSld name="Large text black/white">
    <p:bg>
      <p:bgPr>
        <a:solidFill>
          <a:schemeClr val="lt1"/>
        </a:solid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0ea63f864b_0_179"/>
          <p:cNvSpPr txBox="1">
            <a:spLocks noGrp="1"/>
          </p:cNvSpPr>
          <p:nvPr>
            <p:ph type="body" idx="1"/>
          </p:nvPr>
        </p:nvSpPr>
        <p:spPr>
          <a:xfrm>
            <a:off x="2825721" y="2046140"/>
            <a:ext cx="6540600" cy="25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1"/>
              <a:buNone/>
              <a:defRPr sz="4000" b="1"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9" name="Google Shape;149;g10ea63f864b_0_179"/>
          <p:cNvSpPr txBox="1">
            <a:spLocks noGrp="1"/>
          </p:cNvSpPr>
          <p:nvPr>
            <p:ph type="ftr" idx="11"/>
          </p:nvPr>
        </p:nvSpPr>
        <p:spPr>
          <a:xfrm>
            <a:off x="371523" y="377234"/>
            <a:ext cx="1762500" cy="41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b="0"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g10ea63f864b_0_179"/>
          <p:cNvSpPr txBox="1">
            <a:spLocks noGrp="1"/>
          </p:cNvSpPr>
          <p:nvPr>
            <p:ph type="body" idx="2"/>
          </p:nvPr>
        </p:nvSpPr>
        <p:spPr>
          <a:xfrm>
            <a:off x="2774518" y="377234"/>
            <a:ext cx="1464600" cy="5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ellysbilde 3">
  <p:cSld name="Tittellysbilde 3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7AA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ctrTitle"/>
          </p:nvPr>
        </p:nvSpPr>
        <p:spPr>
          <a:xfrm>
            <a:off x="525964" y="1098207"/>
            <a:ext cx="6779076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subTitle" idx="1"/>
          </p:nvPr>
        </p:nvSpPr>
        <p:spPr>
          <a:xfrm>
            <a:off x="545770" y="4154935"/>
            <a:ext cx="6815025" cy="1552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31" name="Google Shape;31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45770" y="351643"/>
            <a:ext cx="1541866" cy="6353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2" name="Google Shape;32;p15"/>
          <p:cNvCxnSpPr/>
          <p:nvPr/>
        </p:nvCxnSpPr>
        <p:spPr>
          <a:xfrm>
            <a:off x="0" y="3741305"/>
            <a:ext cx="861060" cy="0"/>
          </a:xfrm>
          <a:prstGeom prst="straightConnector1">
            <a:avLst/>
          </a:prstGeom>
          <a:noFill/>
          <a:ln w="34925" cap="flat" cmpd="sng">
            <a:solidFill>
              <a:srgbClr val="6B479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3" name="Google Shape;33;p15"/>
          <p:cNvPicPr preferRelativeResize="0"/>
          <p:nvPr/>
        </p:nvPicPr>
        <p:blipFill rotWithShape="1">
          <a:blip r:embed="rId3">
            <a:alphaModFix/>
          </a:blip>
          <a:srcRect l="10749" t="9200" r="24131" b="8300"/>
          <a:stretch/>
        </p:blipFill>
        <p:spPr>
          <a:xfrm>
            <a:off x="7215447" y="0"/>
            <a:ext cx="4976553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t">
  <p:cSld name="Tom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ellysbilde 1">
  <p:cSld name="Tittellysbilde 1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Google Shape;36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160889" y="524657"/>
            <a:ext cx="9031111" cy="6272571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17"/>
          <p:cNvSpPr txBox="1">
            <a:spLocks noGrp="1"/>
          </p:cNvSpPr>
          <p:nvPr>
            <p:ph type="ctrTitle"/>
          </p:nvPr>
        </p:nvSpPr>
        <p:spPr>
          <a:xfrm>
            <a:off x="525964" y="1098207"/>
            <a:ext cx="6779076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38" name="Google Shape;38;p17"/>
          <p:cNvCxnSpPr/>
          <p:nvPr/>
        </p:nvCxnSpPr>
        <p:spPr>
          <a:xfrm>
            <a:off x="0" y="3741305"/>
            <a:ext cx="861060" cy="0"/>
          </a:xfrm>
          <a:prstGeom prst="straightConnector1">
            <a:avLst/>
          </a:prstGeom>
          <a:noFill/>
          <a:ln w="34925" cap="flat" cmpd="sng">
            <a:solidFill>
              <a:srgbClr val="F3966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9" name="Google Shape;39;p17"/>
          <p:cNvSpPr txBox="1">
            <a:spLocks noGrp="1"/>
          </p:cNvSpPr>
          <p:nvPr>
            <p:ph type="subTitle" idx="1"/>
          </p:nvPr>
        </p:nvSpPr>
        <p:spPr>
          <a:xfrm>
            <a:off x="545770" y="4154935"/>
            <a:ext cx="6815025" cy="1552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40" name="Google Shape;40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5770" y="335459"/>
            <a:ext cx="1541866" cy="6353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tellysbilde 1">
  <p:cSld name="1_Tittellysbilde 1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B47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43" name="Google Shape;43;p18"/>
          <p:cNvSpPr txBox="1">
            <a:spLocks noGrp="1"/>
          </p:cNvSpPr>
          <p:nvPr>
            <p:ph type="ctrTitle"/>
          </p:nvPr>
        </p:nvSpPr>
        <p:spPr>
          <a:xfrm>
            <a:off x="525964" y="1098207"/>
            <a:ext cx="6779076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44" name="Google Shape;44;p18"/>
          <p:cNvCxnSpPr/>
          <p:nvPr/>
        </p:nvCxnSpPr>
        <p:spPr>
          <a:xfrm>
            <a:off x="0" y="3741305"/>
            <a:ext cx="861060" cy="0"/>
          </a:xfrm>
          <a:prstGeom prst="straightConnector1">
            <a:avLst/>
          </a:prstGeom>
          <a:noFill/>
          <a:ln w="34925" cap="flat" cmpd="sng">
            <a:solidFill>
              <a:srgbClr val="F3966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5" name="Google Shape;45;p18"/>
          <p:cNvSpPr txBox="1">
            <a:spLocks noGrp="1"/>
          </p:cNvSpPr>
          <p:nvPr>
            <p:ph type="subTitle" idx="1"/>
          </p:nvPr>
        </p:nvSpPr>
        <p:spPr>
          <a:xfrm>
            <a:off x="545770" y="4154935"/>
            <a:ext cx="6815025" cy="1552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46" name="Google Shape;46;p18"/>
          <p:cNvPicPr preferRelativeResize="0"/>
          <p:nvPr/>
        </p:nvPicPr>
        <p:blipFill rotWithShape="1">
          <a:blip r:embed="rId2">
            <a:alphaModFix/>
          </a:blip>
          <a:srcRect l="10532" t="9200" r="24131" b="8300"/>
          <a:stretch/>
        </p:blipFill>
        <p:spPr>
          <a:xfrm>
            <a:off x="7198822" y="0"/>
            <a:ext cx="4993178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5770" y="349753"/>
            <a:ext cx="1541866" cy="6353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ellysbilde 4">
  <p:cSld name="Tittellysbilde 4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8A4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50" name="Google Shape;50;p19"/>
          <p:cNvSpPr txBox="1">
            <a:spLocks noGrp="1"/>
          </p:cNvSpPr>
          <p:nvPr>
            <p:ph type="ctrTitle"/>
          </p:nvPr>
        </p:nvSpPr>
        <p:spPr>
          <a:xfrm>
            <a:off x="525964" y="1098207"/>
            <a:ext cx="6779076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51" name="Google Shape;51;p19"/>
          <p:cNvCxnSpPr/>
          <p:nvPr/>
        </p:nvCxnSpPr>
        <p:spPr>
          <a:xfrm>
            <a:off x="0" y="3741305"/>
            <a:ext cx="861060" cy="0"/>
          </a:xfrm>
          <a:prstGeom prst="straightConnector1">
            <a:avLst/>
          </a:prstGeom>
          <a:noFill/>
          <a:ln w="34925" cap="flat" cmpd="sng">
            <a:solidFill>
              <a:srgbClr val="6B479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2" name="Google Shape;52;p19"/>
          <p:cNvSpPr txBox="1">
            <a:spLocks noGrp="1"/>
          </p:cNvSpPr>
          <p:nvPr>
            <p:ph type="subTitle" idx="1"/>
          </p:nvPr>
        </p:nvSpPr>
        <p:spPr>
          <a:xfrm>
            <a:off x="545770" y="4154935"/>
            <a:ext cx="6815025" cy="1552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53" name="Google Shape;53;p19"/>
          <p:cNvPicPr preferRelativeResize="0"/>
          <p:nvPr/>
        </p:nvPicPr>
        <p:blipFill rotWithShape="1">
          <a:blip r:embed="rId2">
            <a:alphaModFix/>
          </a:blip>
          <a:srcRect l="10749" t="9200" r="24131" b="8300"/>
          <a:stretch/>
        </p:blipFill>
        <p:spPr>
          <a:xfrm>
            <a:off x="7215447" y="0"/>
            <a:ext cx="4976553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5770" y="351643"/>
            <a:ext cx="1541866" cy="6353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ellysbilde 2">
  <p:cSld name="Tittellysbilde 2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20"/>
          <p:cNvSpPr txBox="1">
            <a:spLocks noGrp="1"/>
          </p:cNvSpPr>
          <p:nvPr>
            <p:ph type="ctrTitle"/>
          </p:nvPr>
        </p:nvSpPr>
        <p:spPr>
          <a:xfrm>
            <a:off x="525964" y="1098207"/>
            <a:ext cx="6779076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58" name="Google Shape;58;p20"/>
          <p:cNvCxnSpPr/>
          <p:nvPr/>
        </p:nvCxnSpPr>
        <p:spPr>
          <a:xfrm>
            <a:off x="0" y="3741305"/>
            <a:ext cx="861060" cy="0"/>
          </a:xfrm>
          <a:prstGeom prst="straightConnector1">
            <a:avLst/>
          </a:prstGeom>
          <a:noFill/>
          <a:ln w="34925" cap="flat" cmpd="sng">
            <a:solidFill>
              <a:srgbClr val="F3966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9" name="Google Shape;59;p20"/>
          <p:cNvSpPr txBox="1">
            <a:spLocks noGrp="1"/>
          </p:cNvSpPr>
          <p:nvPr>
            <p:ph type="subTitle" idx="1"/>
          </p:nvPr>
        </p:nvSpPr>
        <p:spPr>
          <a:xfrm>
            <a:off x="545770" y="4154935"/>
            <a:ext cx="6815025" cy="1552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60" name="Google Shape;60;p20"/>
          <p:cNvPicPr preferRelativeResize="0"/>
          <p:nvPr/>
        </p:nvPicPr>
        <p:blipFill rotWithShape="1">
          <a:blip r:embed="rId2">
            <a:alphaModFix/>
          </a:blip>
          <a:srcRect l="10749" t="9200" r="24131" b="8300"/>
          <a:stretch/>
        </p:blipFill>
        <p:spPr>
          <a:xfrm>
            <a:off x="7215447" y="0"/>
            <a:ext cx="4976553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5770" y="351643"/>
            <a:ext cx="1541866" cy="6353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are tittel">
  <p:cSld name="1_Bare tittel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Google Shape;63;p21"/>
          <p:cNvCxnSpPr/>
          <p:nvPr/>
        </p:nvCxnSpPr>
        <p:spPr>
          <a:xfrm>
            <a:off x="0" y="1739662"/>
            <a:ext cx="861060" cy="0"/>
          </a:xfrm>
          <a:prstGeom prst="straightConnector1">
            <a:avLst/>
          </a:prstGeom>
          <a:noFill/>
          <a:ln w="34925" cap="flat" cmpd="sng">
            <a:solidFill>
              <a:srgbClr val="F3966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4" name="Google Shape;64;p21"/>
          <p:cNvSpPr txBox="1">
            <a:spLocks noGrp="1"/>
          </p:cNvSpPr>
          <p:nvPr>
            <p:ph type="dt" idx="10"/>
          </p:nvPr>
        </p:nvSpPr>
        <p:spPr>
          <a:xfrm>
            <a:off x="521261" y="6356350"/>
            <a:ext cx="305543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1"/>
          <p:cNvSpPr txBox="1">
            <a:spLocks noGrp="1"/>
          </p:cNvSpPr>
          <p:nvPr>
            <p:ph type="ftr" idx="11"/>
          </p:nvPr>
        </p:nvSpPr>
        <p:spPr>
          <a:xfrm>
            <a:off x="4292784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1"/>
          <p:cNvSpPr txBox="1">
            <a:spLocks noGrp="1"/>
          </p:cNvSpPr>
          <p:nvPr>
            <p:ph type="sldNum" idx="12"/>
          </p:nvPr>
        </p:nvSpPr>
        <p:spPr>
          <a:xfrm>
            <a:off x="9123672" y="6356350"/>
            <a:ext cx="255177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  <p:sp>
        <p:nvSpPr>
          <p:cNvPr id="67" name="Google Shape;67;p21"/>
          <p:cNvSpPr txBox="1">
            <a:spLocks noGrp="1"/>
          </p:cNvSpPr>
          <p:nvPr>
            <p:ph type="title"/>
          </p:nvPr>
        </p:nvSpPr>
        <p:spPr>
          <a:xfrm>
            <a:off x="521260" y="388938"/>
            <a:ext cx="11149480" cy="121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68" name="Google Shape;68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306829" y="5226845"/>
            <a:ext cx="885171" cy="16311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dt" idx="10"/>
          </p:nvPr>
        </p:nvSpPr>
        <p:spPr>
          <a:xfrm>
            <a:off x="521261" y="6356350"/>
            <a:ext cx="305543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sldNum" idx="12"/>
          </p:nvPr>
        </p:nvSpPr>
        <p:spPr>
          <a:xfrm>
            <a:off x="9123672" y="6356350"/>
            <a:ext cx="255177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ftr" idx="11"/>
          </p:nvPr>
        </p:nvSpPr>
        <p:spPr>
          <a:xfrm>
            <a:off x="4292784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2"/>
          <p:cNvSpPr txBox="1">
            <a:spLocks noGrp="1"/>
          </p:cNvSpPr>
          <p:nvPr>
            <p:ph type="body" idx="1"/>
          </p:nvPr>
        </p:nvSpPr>
        <p:spPr>
          <a:xfrm>
            <a:off x="525965" y="2082297"/>
            <a:ext cx="11149479" cy="409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2"/>
          <p:cNvSpPr txBox="1">
            <a:spLocks noGrp="1"/>
          </p:cNvSpPr>
          <p:nvPr>
            <p:ph type="title"/>
          </p:nvPr>
        </p:nvSpPr>
        <p:spPr>
          <a:xfrm>
            <a:off x="521260" y="298625"/>
            <a:ext cx="1114948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14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10ea63f864b_0_18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o-NO"/>
              <a:t>Planlegge hvordan konseptet skal testes</a:t>
            </a:r>
            <a:endParaRPr/>
          </a:p>
        </p:txBody>
      </p:sp>
      <p:sp>
        <p:nvSpPr>
          <p:cNvPr id="157" name="Google Shape;157;g10ea63f864b_0_183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no-NO" sz="1600"/>
              <a:t>Her er en fremgangsmåte for hvordan dere kan teste ut hvorvidt konseptet treffer behovene og ønskene til målgruppen.</a:t>
            </a:r>
            <a:endParaRPr sz="1600"/>
          </a:p>
        </p:txBody>
      </p:sp>
      <p:pic>
        <p:nvPicPr>
          <p:cNvPr id="159" name="Google Shape;159;g10ea63f864b_0_18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39825" y="869225"/>
            <a:ext cx="3953149" cy="3940249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g10ea63f864b_0_183"/>
          <p:cNvSpPr txBox="1"/>
          <p:nvPr/>
        </p:nvSpPr>
        <p:spPr>
          <a:xfrm>
            <a:off x="525964" y="6008609"/>
            <a:ext cx="2153700" cy="3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no-NO" sz="1000" i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Verktøy tilknyttet Veileder for flere engasjerte seniorer i lokalmiljøet</a:t>
            </a:r>
            <a:endParaRPr sz="1000" i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0dc37a9894_0_2"/>
          <p:cNvSpPr/>
          <p:nvPr/>
        </p:nvSpPr>
        <p:spPr>
          <a:xfrm>
            <a:off x="5253325" y="1797400"/>
            <a:ext cx="5761500" cy="4343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g10dc37a9894_0_2"/>
          <p:cNvSpPr/>
          <p:nvPr/>
        </p:nvSpPr>
        <p:spPr>
          <a:xfrm>
            <a:off x="5833897" y="2869445"/>
            <a:ext cx="2234700" cy="2640000"/>
          </a:xfrm>
          <a:prstGeom prst="rect">
            <a:avLst/>
          </a:prstGeom>
          <a:solidFill>
            <a:srgbClr val="079184">
              <a:alpha val="110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1B44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g10dc37a9894_0_2"/>
          <p:cNvSpPr txBox="1"/>
          <p:nvPr/>
        </p:nvSpPr>
        <p:spPr>
          <a:xfrm>
            <a:off x="5777759" y="2390515"/>
            <a:ext cx="1386300" cy="2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1B4443"/>
              </a:buClr>
              <a:buSzPts val="960"/>
              <a:buFont typeface="Arial"/>
              <a:buNone/>
            </a:pPr>
            <a:r>
              <a:rPr lang="no-NO" b="1">
                <a:solidFill>
                  <a:schemeClr val="dk1"/>
                </a:solidFill>
              </a:rPr>
              <a:t>Hypoteser</a:t>
            </a:r>
            <a:endParaRPr b="1">
              <a:solidFill>
                <a:schemeClr val="dk1"/>
              </a:solidFill>
              <a:highlight>
                <a:srgbClr val="C6071E"/>
              </a:highlight>
            </a:endParaRPr>
          </a:p>
        </p:txBody>
      </p:sp>
      <p:sp>
        <p:nvSpPr>
          <p:cNvPr id="170" name="Google Shape;170;g10dc37a9894_0_2"/>
          <p:cNvSpPr/>
          <p:nvPr/>
        </p:nvSpPr>
        <p:spPr>
          <a:xfrm>
            <a:off x="8403291" y="2871784"/>
            <a:ext cx="2255100" cy="2640000"/>
          </a:xfrm>
          <a:prstGeom prst="rect">
            <a:avLst/>
          </a:prstGeom>
          <a:solidFill>
            <a:srgbClr val="079184">
              <a:alpha val="110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1B44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g10dc37a9894_0_2"/>
          <p:cNvSpPr txBox="1"/>
          <p:nvPr/>
        </p:nvSpPr>
        <p:spPr>
          <a:xfrm>
            <a:off x="8044305" y="2391623"/>
            <a:ext cx="20688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1B4443"/>
              </a:buClr>
              <a:buSzPts val="960"/>
              <a:buFont typeface="Arial"/>
              <a:buNone/>
            </a:pPr>
            <a:r>
              <a:rPr lang="no-NO" b="1">
                <a:solidFill>
                  <a:schemeClr val="dk1"/>
                </a:solidFill>
              </a:rPr>
              <a:t>Plan for gjennomføring</a:t>
            </a:r>
            <a:endParaRPr b="1">
              <a:solidFill>
                <a:schemeClr val="dk1"/>
              </a:solidFill>
              <a:highlight>
                <a:srgbClr val="C6071E"/>
              </a:highlight>
            </a:endParaRPr>
          </a:p>
        </p:txBody>
      </p:sp>
      <p:sp>
        <p:nvSpPr>
          <p:cNvPr id="172" name="Google Shape;172;g10dc37a9894_0_2"/>
          <p:cNvSpPr txBox="1">
            <a:spLocks noGrp="1"/>
          </p:cNvSpPr>
          <p:nvPr>
            <p:ph type="body" idx="4294967295"/>
          </p:nvPr>
        </p:nvSpPr>
        <p:spPr>
          <a:xfrm>
            <a:off x="521260" y="2000673"/>
            <a:ext cx="3791100" cy="454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no-NO" sz="1600"/>
              <a:t>D</a:t>
            </a:r>
            <a:r>
              <a:rPr lang="no-NO" sz="1600">
                <a:latin typeface="Calibri"/>
                <a:ea typeface="Calibri"/>
                <a:cs typeface="Calibri"/>
                <a:sym typeface="Calibri"/>
              </a:rPr>
              <a:t>efiner hypoteser og planlegg hvordan dere ønsker å gjennomføre </a:t>
            </a:r>
            <a:r>
              <a:rPr lang="no-NO" sz="1600"/>
              <a:t>testingen</a:t>
            </a:r>
            <a:r>
              <a:rPr lang="no-NO" sz="1600"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no-NO" sz="1600"/>
              <a:t> Hypotesen sier noe om hva dere ønsker å bekrefte eller avkrefte gjennom testingen. Beskriv ulike måter dere kan teste på i steg, med ulike mennesker/aktører.</a:t>
            </a:r>
            <a:endParaRPr sz="1600"/>
          </a:p>
        </p:txBody>
      </p:sp>
      <p:sp>
        <p:nvSpPr>
          <p:cNvPr id="173" name="Google Shape;173;g10dc37a9894_0_2"/>
          <p:cNvSpPr txBox="1">
            <a:spLocks noGrp="1"/>
          </p:cNvSpPr>
          <p:nvPr>
            <p:ph type="title" idx="4294967295"/>
          </p:nvPr>
        </p:nvSpPr>
        <p:spPr>
          <a:xfrm>
            <a:off x="521260" y="309915"/>
            <a:ext cx="11149500" cy="12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8A49"/>
              </a:buClr>
              <a:buSzPts val="1600"/>
              <a:buFont typeface="Calibri"/>
              <a:buNone/>
            </a:pPr>
            <a:br>
              <a:rPr lang="no-NO" sz="3000" b="0">
                <a:solidFill>
                  <a:srgbClr val="F28A49"/>
                </a:solidFill>
              </a:rPr>
            </a:br>
            <a:r>
              <a:rPr lang="no-NO" sz="3000"/>
              <a:t>Planlegge testingen</a:t>
            </a:r>
            <a:endParaRPr sz="3000"/>
          </a:p>
        </p:txBody>
      </p:sp>
      <p:sp>
        <p:nvSpPr>
          <p:cNvPr id="174" name="Google Shape;174;g10dc37a9894_0_2"/>
          <p:cNvSpPr/>
          <p:nvPr/>
        </p:nvSpPr>
        <p:spPr>
          <a:xfrm>
            <a:off x="5471175" y="2141150"/>
            <a:ext cx="5761500" cy="3623100"/>
          </a:xfrm>
          <a:prstGeom prst="rect">
            <a:avLst/>
          </a:prstGeom>
          <a:noFill/>
          <a:ln w="9525" cap="flat" cmpd="sng">
            <a:solidFill>
              <a:srgbClr val="07918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g10dc37a9894_0_2"/>
          <p:cNvSpPr txBox="1"/>
          <p:nvPr/>
        </p:nvSpPr>
        <p:spPr>
          <a:xfrm>
            <a:off x="5949426" y="3082873"/>
            <a:ext cx="20661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300" b="1">
                <a:solidFill>
                  <a:srgbClr val="1B4443"/>
                </a:solidFill>
                <a:latin typeface="Calibri"/>
                <a:ea typeface="Calibri"/>
                <a:cs typeface="Calibri"/>
                <a:sym typeface="Calibri"/>
              </a:rPr>
              <a:t>Eksempel</a:t>
            </a:r>
            <a:r>
              <a:rPr lang="no-NO" sz="1300">
                <a:solidFill>
                  <a:srgbClr val="1B4443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br>
              <a:rPr lang="no-NO" sz="1300">
                <a:solidFill>
                  <a:srgbClr val="1B4443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o-NO" sz="1300">
                <a:solidFill>
                  <a:srgbClr val="1B4443"/>
                </a:solidFill>
                <a:latin typeface="Calibri"/>
                <a:ea typeface="Calibri"/>
                <a:cs typeface="Calibri"/>
                <a:sym typeface="Calibri"/>
              </a:rPr>
              <a:t>“Idéen gir brukere en bedre oversikt over…”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g10dc37a9894_0_2"/>
          <p:cNvSpPr txBox="1"/>
          <p:nvPr/>
        </p:nvSpPr>
        <p:spPr>
          <a:xfrm>
            <a:off x="5949426" y="4187612"/>
            <a:ext cx="20661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300">
                <a:solidFill>
                  <a:srgbClr val="1B4443"/>
                </a:solidFill>
                <a:latin typeface="Calibri"/>
                <a:ea typeface="Calibri"/>
                <a:cs typeface="Calibri"/>
                <a:sym typeface="Calibri"/>
              </a:rPr>
              <a:t>Eksempel:</a:t>
            </a:r>
            <a:br>
              <a:rPr lang="no-NO" sz="1300">
                <a:solidFill>
                  <a:srgbClr val="1B4443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o-NO" sz="1300">
                <a:solidFill>
                  <a:srgbClr val="1B4443"/>
                </a:solidFill>
                <a:latin typeface="Calibri"/>
                <a:ea typeface="Calibri"/>
                <a:cs typeface="Calibri"/>
                <a:sym typeface="Calibri"/>
              </a:rPr>
              <a:t>“Idéen bidrar til at…”</a:t>
            </a:r>
            <a:endParaRPr sz="1500">
              <a:solidFill>
                <a:srgbClr val="1B444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g10dc37a9894_0_2"/>
          <p:cNvSpPr txBox="1"/>
          <p:nvPr/>
        </p:nvSpPr>
        <p:spPr>
          <a:xfrm>
            <a:off x="8497769" y="3174954"/>
            <a:ext cx="2066100" cy="11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300" b="1">
                <a:solidFill>
                  <a:srgbClr val="1B4443"/>
                </a:solidFill>
                <a:latin typeface="Calibri"/>
                <a:ea typeface="Calibri"/>
                <a:cs typeface="Calibri"/>
                <a:sym typeface="Calibri"/>
              </a:rPr>
              <a:t>Eksempel</a:t>
            </a:r>
            <a:r>
              <a:rPr lang="no-NO" sz="1300">
                <a:solidFill>
                  <a:srgbClr val="1B4443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br>
              <a:rPr lang="no-NO" sz="1300">
                <a:solidFill>
                  <a:srgbClr val="1B4443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no-NO" sz="1300">
                <a:solidFill>
                  <a:srgbClr val="1B4443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o-NO" sz="1300">
                <a:solidFill>
                  <a:srgbClr val="1B4443"/>
                </a:solidFill>
                <a:latin typeface="Calibri"/>
                <a:ea typeface="Calibri"/>
                <a:cs typeface="Calibri"/>
                <a:sym typeface="Calibri"/>
              </a:rPr>
              <a:t>1: Introduksjon til idéen</a:t>
            </a:r>
            <a:endParaRPr sz="1300">
              <a:solidFill>
                <a:srgbClr val="1B44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300">
                <a:solidFill>
                  <a:srgbClr val="1B4443"/>
                </a:solidFill>
                <a:latin typeface="Calibri"/>
                <a:ea typeface="Calibri"/>
                <a:cs typeface="Calibri"/>
                <a:sym typeface="Calibri"/>
              </a:rPr>
              <a:t>2: Diskusjon om…</a:t>
            </a:r>
            <a:endParaRPr sz="1300">
              <a:solidFill>
                <a:srgbClr val="1B44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300">
                <a:solidFill>
                  <a:srgbClr val="1B4443"/>
                </a:solidFill>
                <a:latin typeface="Calibri"/>
                <a:ea typeface="Calibri"/>
                <a:cs typeface="Calibri"/>
                <a:sym typeface="Calibri"/>
              </a:rPr>
              <a:t>3: …</a:t>
            </a:r>
            <a:endParaRPr sz="1300">
              <a:solidFill>
                <a:srgbClr val="1B44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g10dc37a9894_0_2"/>
          <p:cNvSpPr txBox="1"/>
          <p:nvPr/>
        </p:nvSpPr>
        <p:spPr>
          <a:xfrm>
            <a:off x="9812800" y="5802100"/>
            <a:ext cx="1650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000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Jobb i malen på neste side. </a:t>
            </a:r>
            <a:endParaRPr sz="1000" i="1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10ea63f864b_0_26"/>
          <p:cNvSpPr/>
          <p:nvPr/>
        </p:nvSpPr>
        <p:spPr>
          <a:xfrm>
            <a:off x="626325" y="2404450"/>
            <a:ext cx="4857900" cy="4055400"/>
          </a:xfrm>
          <a:prstGeom prst="rect">
            <a:avLst/>
          </a:prstGeom>
          <a:solidFill>
            <a:srgbClr val="079184">
              <a:alpha val="11050"/>
            </a:srgbClr>
          </a:solidFill>
          <a:ln>
            <a:noFill/>
          </a:ln>
        </p:spPr>
        <p:txBody>
          <a:bodyPr spcFirstLastPara="1" wrap="square" lIns="162000" tIns="154800" rIns="162000" bIns="154800" anchor="t" anchorCtr="0">
            <a:noAutofit/>
          </a:bodyPr>
          <a:lstStyle/>
          <a:p>
            <a:pPr marL="171450" marR="0" lvl="0" indent="-165100" algn="l" rtl="0">
              <a:spcBef>
                <a:spcPts val="0"/>
              </a:spcBef>
              <a:spcAft>
                <a:spcPts val="0"/>
              </a:spcAft>
              <a:buClr>
                <a:srgbClr val="1B4443"/>
              </a:buClr>
              <a:buSzPts val="1300"/>
              <a:buFont typeface="Calibri"/>
              <a:buChar char="•"/>
            </a:pPr>
            <a:r>
              <a:rPr lang="no-NO" sz="1300">
                <a:solidFill>
                  <a:srgbClr val="1B4443"/>
                </a:solidFill>
                <a:latin typeface="Calibri"/>
                <a:ea typeface="Calibri"/>
                <a:cs typeface="Calibri"/>
                <a:sym typeface="Calibri"/>
              </a:rPr>
              <a:t>Eksempel: “Idéen gir brukere en bedre oversikt over…” </a:t>
            </a:r>
            <a:endParaRPr sz="1300">
              <a:solidFill>
                <a:srgbClr val="1B44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65100" algn="l" rtl="0">
              <a:spcBef>
                <a:spcPts val="0"/>
              </a:spcBef>
              <a:spcAft>
                <a:spcPts val="0"/>
              </a:spcAft>
              <a:buClr>
                <a:srgbClr val="1B4443"/>
              </a:buClr>
              <a:buSzPts val="1300"/>
              <a:buFont typeface="Calibri"/>
              <a:buChar char="•"/>
            </a:pPr>
            <a:r>
              <a:rPr lang="no-NO" sz="1300">
                <a:solidFill>
                  <a:srgbClr val="1B4443"/>
                </a:solidFill>
                <a:latin typeface="Calibri"/>
                <a:ea typeface="Calibri"/>
                <a:cs typeface="Calibri"/>
                <a:sym typeface="Calibri"/>
              </a:rPr>
              <a:t>Skriv her </a:t>
            </a:r>
            <a:endParaRPr sz="1300">
              <a:solidFill>
                <a:srgbClr val="1B44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g10ea63f864b_0_26"/>
          <p:cNvSpPr txBox="1"/>
          <p:nvPr/>
        </p:nvSpPr>
        <p:spPr>
          <a:xfrm>
            <a:off x="626330" y="2031549"/>
            <a:ext cx="1107900" cy="2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47AAA2"/>
              </a:buClr>
              <a:buSzPts val="960"/>
              <a:buFont typeface="Arial"/>
              <a:buNone/>
            </a:pPr>
            <a:r>
              <a:rPr lang="no-NO" sz="1600" b="1">
                <a:solidFill>
                  <a:schemeClr val="dk1"/>
                </a:solidFill>
              </a:rPr>
              <a:t>Hypoteser</a:t>
            </a:r>
            <a:endParaRPr sz="1600" b="1">
              <a:solidFill>
                <a:schemeClr val="dk1"/>
              </a:solidFill>
              <a:highlight>
                <a:srgbClr val="C6071E"/>
              </a:highlight>
            </a:endParaRPr>
          </a:p>
        </p:txBody>
      </p:sp>
      <p:sp>
        <p:nvSpPr>
          <p:cNvPr id="187" name="Google Shape;187;g10ea63f864b_0_26"/>
          <p:cNvSpPr/>
          <p:nvPr/>
        </p:nvSpPr>
        <p:spPr>
          <a:xfrm>
            <a:off x="6141909" y="2404450"/>
            <a:ext cx="5194800" cy="4055400"/>
          </a:xfrm>
          <a:prstGeom prst="rect">
            <a:avLst/>
          </a:prstGeom>
          <a:solidFill>
            <a:srgbClr val="079184">
              <a:alpha val="11050"/>
            </a:srgbClr>
          </a:solidFill>
          <a:ln>
            <a:noFill/>
          </a:ln>
        </p:spPr>
        <p:txBody>
          <a:bodyPr spcFirstLastPara="1" wrap="square" lIns="162000" tIns="154800" rIns="162000" bIns="154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300">
                <a:solidFill>
                  <a:srgbClr val="1B4443"/>
                </a:solidFill>
                <a:latin typeface="Calibri"/>
                <a:ea typeface="Calibri"/>
                <a:cs typeface="Calibri"/>
                <a:sym typeface="Calibri"/>
              </a:rPr>
              <a:t>Steg for steg. Hvordan ønsker dere å gjennomføre testingen av idéen deres? </a:t>
            </a:r>
            <a:endParaRPr sz="1300">
              <a:solidFill>
                <a:srgbClr val="1B4443"/>
              </a:solidFill>
            </a:endParaRPr>
          </a:p>
          <a:p>
            <a:pPr marL="171450" marR="0" lvl="0" indent="-82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300">
              <a:solidFill>
                <a:srgbClr val="1B44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651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B4443"/>
              </a:buClr>
              <a:buSzPts val="1300"/>
              <a:buFont typeface="Arial"/>
              <a:buChar char="•"/>
            </a:pPr>
            <a:r>
              <a:rPr lang="no-NO" sz="1300">
                <a:solidFill>
                  <a:srgbClr val="1B4443"/>
                </a:solidFill>
                <a:latin typeface="Calibri"/>
                <a:ea typeface="Calibri"/>
                <a:cs typeface="Calibri"/>
                <a:sym typeface="Calibri"/>
              </a:rPr>
              <a:t>1: Skriv her </a:t>
            </a:r>
            <a:endParaRPr sz="1300">
              <a:solidFill>
                <a:srgbClr val="1B44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651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B4443"/>
              </a:buClr>
              <a:buSzPts val="1300"/>
              <a:buFont typeface="Arial"/>
              <a:buChar char="•"/>
            </a:pPr>
            <a:r>
              <a:rPr lang="no-NO" sz="1300">
                <a:solidFill>
                  <a:srgbClr val="1B4443"/>
                </a:solidFill>
                <a:latin typeface="Calibri"/>
                <a:ea typeface="Calibri"/>
                <a:cs typeface="Calibri"/>
                <a:sym typeface="Calibri"/>
              </a:rPr>
              <a:t>2: </a:t>
            </a:r>
            <a:endParaRPr sz="1300">
              <a:solidFill>
                <a:srgbClr val="1B4443"/>
              </a:solidFill>
            </a:endParaRPr>
          </a:p>
          <a:p>
            <a:pPr marL="171450" marR="0" lvl="0" indent="-1651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B4443"/>
              </a:buClr>
              <a:buSzPts val="1300"/>
              <a:buFont typeface="Arial"/>
              <a:buChar char="•"/>
            </a:pPr>
            <a:r>
              <a:rPr lang="no-NO" sz="1300">
                <a:solidFill>
                  <a:srgbClr val="1B4443"/>
                </a:solidFill>
                <a:latin typeface="Calibri"/>
                <a:ea typeface="Calibri"/>
                <a:cs typeface="Calibri"/>
                <a:sym typeface="Calibri"/>
              </a:rPr>
              <a:t>3: </a:t>
            </a:r>
            <a:endParaRPr sz="1300">
              <a:solidFill>
                <a:srgbClr val="1B4443"/>
              </a:solidFill>
            </a:endParaRPr>
          </a:p>
          <a:p>
            <a:pPr marL="171450" marR="0" lvl="0" indent="-1651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B4443"/>
              </a:buClr>
              <a:buSzPts val="1300"/>
              <a:buFont typeface="Arial"/>
              <a:buChar char="•"/>
            </a:pPr>
            <a:r>
              <a:rPr lang="no-NO" sz="1300">
                <a:solidFill>
                  <a:srgbClr val="1B4443"/>
                </a:solidFill>
                <a:latin typeface="Calibri"/>
                <a:ea typeface="Calibri"/>
                <a:cs typeface="Calibri"/>
                <a:sym typeface="Calibri"/>
              </a:rPr>
              <a:t>4:  </a:t>
            </a:r>
            <a:endParaRPr sz="1300">
              <a:solidFill>
                <a:srgbClr val="1B4443"/>
              </a:solidFill>
            </a:endParaRPr>
          </a:p>
          <a:p>
            <a:pPr marL="171450" marR="0" lvl="0" indent="-82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300">
              <a:solidFill>
                <a:srgbClr val="1B44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g10ea63f864b_0_26"/>
          <p:cNvSpPr txBox="1"/>
          <p:nvPr/>
        </p:nvSpPr>
        <p:spPr>
          <a:xfrm>
            <a:off x="6141903" y="2031550"/>
            <a:ext cx="3526200" cy="2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47AAA2"/>
              </a:buClr>
              <a:buSzPts val="960"/>
              <a:buFont typeface="Arial"/>
              <a:buNone/>
            </a:pPr>
            <a:r>
              <a:rPr lang="no-NO" sz="1600" b="1">
                <a:solidFill>
                  <a:schemeClr val="dk1"/>
                </a:solidFill>
              </a:rPr>
              <a:t>Plan for gjennomføring</a:t>
            </a:r>
            <a:endParaRPr sz="1600" b="1">
              <a:solidFill>
                <a:schemeClr val="dk1"/>
              </a:solidFill>
              <a:highlight>
                <a:srgbClr val="C6071E"/>
              </a:highlight>
            </a:endParaRPr>
          </a:p>
        </p:txBody>
      </p:sp>
      <p:sp>
        <p:nvSpPr>
          <p:cNvPr id="189" name="Google Shape;189;g10ea63f864b_0_26"/>
          <p:cNvSpPr txBox="1">
            <a:spLocks noGrp="1"/>
          </p:cNvSpPr>
          <p:nvPr>
            <p:ph type="title" idx="4294967295"/>
          </p:nvPr>
        </p:nvSpPr>
        <p:spPr>
          <a:xfrm>
            <a:off x="521260" y="309915"/>
            <a:ext cx="11149500" cy="12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8A49"/>
              </a:buClr>
              <a:buSzPts val="1600"/>
              <a:buFont typeface="Calibri"/>
              <a:buNone/>
            </a:pPr>
            <a:br>
              <a:rPr lang="no-NO" sz="3000" b="0">
                <a:solidFill>
                  <a:srgbClr val="F28A49"/>
                </a:solidFill>
              </a:rPr>
            </a:br>
            <a:r>
              <a:rPr lang="no-NO" sz="3000"/>
              <a:t>Planlegg verifiseringen</a:t>
            </a:r>
            <a:endParaRPr sz="3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Application>Microsoft Office PowerPoint</Application>
  <PresentationFormat>Widescreen</PresentationFormat>
  <Paragraphs>29</Paragraphs>
  <Slides>3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Office-tema</vt:lpstr>
      <vt:lpstr>Planlegge hvordan konseptet skal testes</vt:lpstr>
      <vt:lpstr> Planlegge testingen</vt:lpstr>
      <vt:lpstr> Planlegg verifiseringen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revision>1</cp:revision>
  <dcterms:created xsi:type="dcterms:W3CDTF">2022-02-10T08:20:16Z</dcterms:created>
  <dcterms:modified xsi:type="dcterms:W3CDTF">2022-02-14T13:35:43Z</dcterms:modified>
</cp:coreProperties>
</file>