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4">
          <p15:clr>
            <a:srgbClr val="A4A3A4"/>
          </p15:clr>
        </p15:guide>
        <p15:guide id="2" pos="3840">
          <p15:clr>
            <a:srgbClr val="A4A3A4"/>
          </p15:clr>
        </p15:guide>
        <p15:guide id="3" orient="horz" pos="1434">
          <p15:clr>
            <a:srgbClr val="A4A3A4"/>
          </p15:clr>
        </p15:guide>
        <p15:guide id="4" orient="horz" pos="34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5a3QcQf3HoftsMWJAAbmhiqQf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2" y="368"/>
      </p:cViewPr>
      <p:guideLst>
        <p:guide orient="horz" pos="1344"/>
        <p:guide pos="3840"/>
        <p:guide orient="horz" pos="1434"/>
        <p:guide orient="horz" pos="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e9bfa4ee2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10e9bfa4ee2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10e9bfa4ee2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e9bfa4ee2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0e9bfa4ee2_0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0e9bfa4ee2_0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0e30fa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100e30fa3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100e30fa34_0_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o-NO" sz="1200" b="0" i="0" u="none" strike="noStrike" cap="none">
                <a:solidFill>
                  <a:srgbClr val="000000"/>
                </a:solidFill>
                <a:latin typeface="Calibri"/>
                <a:ea typeface="Calibri"/>
                <a:cs typeface="Calibri"/>
                <a:sym typeface="Calibri"/>
              </a:rPr>
              <a:t>02 November 2021</a:t>
            </a:r>
            <a:endParaRPr sz="1200" b="0" i="0" u="none" strike="noStrike" cap="none">
              <a:solidFill>
                <a:srgbClr val="000000"/>
              </a:solidFill>
              <a:latin typeface="Calibri"/>
              <a:ea typeface="Calibri"/>
              <a:cs typeface="Calibri"/>
              <a:sym typeface="Calibri"/>
            </a:endParaRPr>
          </a:p>
        </p:txBody>
      </p:sp>
      <p:sp>
        <p:nvSpPr>
          <p:cNvPr id="174" name="Google Shape;174;g1100e30fa3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o-NO"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e9bfa4ee2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0e9bfa4ee2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10e9bfa4ee2_0_337: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o-NO" sz="1200" b="0" i="0" u="none" strike="noStrike" cap="none">
                <a:solidFill>
                  <a:srgbClr val="000000"/>
                </a:solidFill>
                <a:latin typeface="Calibri"/>
                <a:ea typeface="Calibri"/>
                <a:cs typeface="Calibri"/>
                <a:sym typeface="Calibri"/>
              </a:rPr>
              <a:t>02 November 2021</a:t>
            </a:r>
            <a:endParaRPr sz="1200" b="0" i="0" u="none" strike="noStrike" cap="none">
              <a:solidFill>
                <a:srgbClr val="000000"/>
              </a:solidFill>
              <a:latin typeface="Calibri"/>
              <a:ea typeface="Calibri"/>
              <a:cs typeface="Calibri"/>
              <a:sym typeface="Calibri"/>
            </a:endParaRPr>
          </a:p>
        </p:txBody>
      </p:sp>
      <p:sp>
        <p:nvSpPr>
          <p:cNvPr id="203" name="Google Shape;203;g10e9bfa4ee2_0_3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o-NO"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tellysbilde 2">
  <p:cSld name="1_Tittellysbilde 2">
    <p:spTree>
      <p:nvGrpSpPr>
        <p:cNvPr id="1" name="Shape 15"/>
        <p:cNvGrpSpPr/>
        <p:nvPr/>
      </p:nvGrpSpPr>
      <p:grpSpPr>
        <a:xfrm>
          <a:off x="0" y="0"/>
          <a:ext cx="0" cy="0"/>
          <a:chOff x="0" y="0"/>
          <a:chExt cx="0" cy="0"/>
        </a:xfrm>
      </p:grpSpPr>
      <p:sp>
        <p:nvSpPr>
          <p:cNvPr id="16" name="Google Shape;16;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3"/>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 name="Google Shape;18;p13"/>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9" name="Google Shape;19;p13"/>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13"/>
          <p:cNvPicPr preferRelativeResize="0"/>
          <p:nvPr/>
        </p:nvPicPr>
        <p:blipFill rotWithShape="1">
          <a:blip r:embed="rId2">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el og innhold">
  <p:cSld name="Tittel og innhold">
    <p:spTree>
      <p:nvGrpSpPr>
        <p:cNvPr id="1" name="Shape 69"/>
        <p:cNvGrpSpPr/>
        <p:nvPr/>
      </p:nvGrpSpPr>
      <p:grpSpPr>
        <a:xfrm>
          <a:off x="0" y="0"/>
          <a:ext cx="0" cy="0"/>
          <a:chOff x="0" y="0"/>
          <a:chExt cx="0" cy="0"/>
        </a:xfrm>
      </p:grpSpPr>
      <p:sp>
        <p:nvSpPr>
          <p:cNvPr id="70" name="Google Shape;70;p22"/>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73" name="Google Shape;73;p22"/>
          <p:cNvSpPr txBox="1">
            <a:spLocks noGrp="1"/>
          </p:cNvSpPr>
          <p:nvPr>
            <p:ph type="body" idx="1"/>
          </p:nvPr>
        </p:nvSpPr>
        <p:spPr>
          <a:xfrm>
            <a:off x="521259" y="2000673"/>
            <a:ext cx="11149481"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4" name="Google Shape;74;p22"/>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75" name="Google Shape;75;p22"/>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tel og innhold">
  <p:cSld name="1_Tittel og innhold">
    <p:spTree>
      <p:nvGrpSpPr>
        <p:cNvPr id="1" name="Shape 76"/>
        <p:cNvGrpSpPr/>
        <p:nvPr/>
      </p:nvGrpSpPr>
      <p:grpSpPr>
        <a:xfrm>
          <a:off x="0" y="0"/>
          <a:ext cx="0" cy="0"/>
          <a:chOff x="0" y="0"/>
          <a:chExt cx="0" cy="0"/>
        </a:xfrm>
      </p:grpSpPr>
      <p:sp>
        <p:nvSpPr>
          <p:cNvPr id="77" name="Google Shape;77;p23"/>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80" name="Google Shape;80;p23"/>
          <p:cNvSpPr txBox="1">
            <a:spLocks noGrp="1"/>
          </p:cNvSpPr>
          <p:nvPr>
            <p:ph type="body" idx="1"/>
          </p:nvPr>
        </p:nvSpPr>
        <p:spPr>
          <a:xfrm>
            <a:off x="521259" y="2000673"/>
            <a:ext cx="11149481"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 name="Google Shape;81;p23"/>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82" name="Google Shape;82;p23"/>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23"/>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 innholdsdeler">
  <p:cSld name="To innholdsdeler">
    <p:spTree>
      <p:nvGrpSpPr>
        <p:cNvPr id="1" name="Shape 84"/>
        <p:cNvGrpSpPr/>
        <p:nvPr/>
      </p:nvGrpSpPr>
      <p:grpSpPr>
        <a:xfrm>
          <a:off x="0" y="0"/>
          <a:ext cx="0" cy="0"/>
          <a:chOff x="0" y="0"/>
          <a:chExt cx="0" cy="0"/>
        </a:xfrm>
      </p:grpSpPr>
      <p:sp>
        <p:nvSpPr>
          <p:cNvPr id="85" name="Google Shape;85;p24"/>
          <p:cNvSpPr txBox="1">
            <a:spLocks noGrp="1"/>
          </p:cNvSpPr>
          <p:nvPr>
            <p:ph type="body" idx="1"/>
          </p:nvPr>
        </p:nvSpPr>
        <p:spPr>
          <a:xfrm>
            <a:off x="521259"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4"/>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89" name="Google Shape;89;p24"/>
          <p:cNvSpPr txBox="1">
            <a:spLocks noGrp="1"/>
          </p:cNvSpPr>
          <p:nvPr>
            <p:ph type="body" idx="2"/>
          </p:nvPr>
        </p:nvSpPr>
        <p:spPr>
          <a:xfrm>
            <a:off x="6272463"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0" name="Google Shape;90;p24"/>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91" name="Google Shape;91;p24"/>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nhold med bilde">
  <p:cSld name="Innhold med bilde">
    <p:spTree>
      <p:nvGrpSpPr>
        <p:cNvPr id="1" name="Shape 92"/>
        <p:cNvGrpSpPr/>
        <p:nvPr/>
      </p:nvGrpSpPr>
      <p:grpSpPr>
        <a:xfrm>
          <a:off x="0" y="0"/>
          <a:ext cx="0" cy="0"/>
          <a:chOff x="0" y="0"/>
          <a:chExt cx="0" cy="0"/>
        </a:xfrm>
      </p:grpSpPr>
      <p:sp>
        <p:nvSpPr>
          <p:cNvPr id="93" name="Google Shape;93;p25"/>
          <p:cNvSpPr txBox="1">
            <a:spLocks noGrp="1"/>
          </p:cNvSpPr>
          <p:nvPr>
            <p:ph type="body" idx="1"/>
          </p:nvPr>
        </p:nvSpPr>
        <p:spPr>
          <a:xfrm>
            <a:off x="521259"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97" name="Google Shape;97;p25"/>
          <p:cNvSpPr>
            <a:spLocks noGrp="1"/>
          </p:cNvSpPr>
          <p:nvPr>
            <p:ph type="pic" idx="2"/>
          </p:nvPr>
        </p:nvSpPr>
        <p:spPr>
          <a:xfrm>
            <a:off x="6272463" y="388937"/>
            <a:ext cx="5398277" cy="5706402"/>
          </a:xfrm>
          <a:prstGeom prst="rect">
            <a:avLst/>
          </a:prstGeom>
          <a:solidFill>
            <a:srgbClr val="F2F2F2"/>
          </a:solidFill>
          <a:ln>
            <a:noFill/>
          </a:ln>
        </p:spPr>
      </p:sp>
      <p:cxnSp>
        <p:nvCxnSpPr>
          <p:cNvPr id="98" name="Google Shape;98;p25"/>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99" name="Google Shape;99;p25"/>
          <p:cNvSpPr txBox="1">
            <a:spLocks noGrp="1"/>
          </p:cNvSpPr>
          <p:nvPr>
            <p:ph type="title"/>
          </p:nvPr>
        </p:nvSpPr>
        <p:spPr>
          <a:xfrm>
            <a:off x="521260" y="309915"/>
            <a:ext cx="5398276"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tellysbilde 1">
  <p:cSld name="2_Tittellysbilde 1">
    <p:spTree>
      <p:nvGrpSpPr>
        <p:cNvPr id="1"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a:stretch/>
        </p:blipFill>
        <p:spPr>
          <a:xfrm>
            <a:off x="5724396" y="640282"/>
            <a:ext cx="6292240" cy="5898232"/>
          </a:xfrm>
          <a:prstGeom prst="rect">
            <a:avLst/>
          </a:prstGeom>
          <a:noFill/>
          <a:ln>
            <a:noFill/>
          </a:ln>
        </p:spPr>
      </p:pic>
      <p:sp>
        <p:nvSpPr>
          <p:cNvPr id="102" name="Google Shape;102;p26"/>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3" name="Google Shape;103;p26"/>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04" name="Google Shape;104;p26"/>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tellysbilde 1">
  <p:cSld name="3_Tittellysbilde 1">
    <p:spTree>
      <p:nvGrpSpPr>
        <p:cNvPr id="1" name="Shape 105"/>
        <p:cNvGrpSpPr/>
        <p:nvPr/>
      </p:nvGrpSpPr>
      <p:grpSpPr>
        <a:xfrm>
          <a:off x="0" y="0"/>
          <a:ext cx="0" cy="0"/>
          <a:chOff x="0" y="0"/>
          <a:chExt cx="0" cy="0"/>
        </a:xfrm>
      </p:grpSpPr>
      <p:sp>
        <p:nvSpPr>
          <p:cNvPr id="106" name="Google Shape;106;p27"/>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7" name="Google Shape;107;p27"/>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08" name="Google Shape;108;p27"/>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9" name="Google Shape;109;p27"/>
          <p:cNvPicPr preferRelativeResize="0"/>
          <p:nvPr/>
        </p:nvPicPr>
        <p:blipFill rotWithShape="1">
          <a:blip r:embed="rId2">
            <a:alphaModFix/>
          </a:blip>
          <a:srcRect/>
          <a:stretch/>
        </p:blipFill>
        <p:spPr>
          <a:xfrm>
            <a:off x="6551112" y="1849941"/>
            <a:ext cx="4947780" cy="42377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tellysbilde 1">
  <p:cSld name="4_Tittellysbilde 1">
    <p:spTree>
      <p:nvGrpSpPr>
        <p:cNvPr id="1" name="Shape 110"/>
        <p:cNvGrpSpPr/>
        <p:nvPr/>
      </p:nvGrpSpPr>
      <p:grpSpPr>
        <a:xfrm>
          <a:off x="0" y="0"/>
          <a:ext cx="0" cy="0"/>
          <a:chOff x="0" y="0"/>
          <a:chExt cx="0" cy="0"/>
        </a:xfrm>
      </p:grpSpPr>
      <p:sp>
        <p:nvSpPr>
          <p:cNvPr id="111" name="Google Shape;111;p28"/>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28"/>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13" name="Google Shape;113;p28"/>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4" name="Google Shape;114;p28"/>
          <p:cNvPicPr preferRelativeResize="0"/>
          <p:nvPr/>
        </p:nvPicPr>
        <p:blipFill rotWithShape="1">
          <a:blip r:embed="rId2">
            <a:alphaModFix/>
          </a:blip>
          <a:srcRect/>
          <a:stretch/>
        </p:blipFill>
        <p:spPr>
          <a:xfrm>
            <a:off x="6914367" y="1716066"/>
            <a:ext cx="4647156" cy="452189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tellysbilde 1">
  <p:cSld name="7_Tittellysbilde 1">
    <p:spTree>
      <p:nvGrpSpPr>
        <p:cNvPr id="1" name="Shape 115"/>
        <p:cNvGrpSpPr/>
        <p:nvPr/>
      </p:nvGrpSpPr>
      <p:grpSpPr>
        <a:xfrm>
          <a:off x="0" y="0"/>
          <a:ext cx="0" cy="0"/>
          <a:chOff x="0" y="0"/>
          <a:chExt cx="0" cy="0"/>
        </a:xfrm>
      </p:grpSpPr>
      <p:sp>
        <p:nvSpPr>
          <p:cNvPr id="116" name="Google Shape;116;p29"/>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29"/>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18" name="Google Shape;118;p29"/>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tellysbilde 1">
  <p:cSld name="5_Tittellysbilde 1">
    <p:spTree>
      <p:nvGrpSpPr>
        <p:cNvPr id="1" name="Shape 119"/>
        <p:cNvGrpSpPr/>
        <p:nvPr/>
      </p:nvGrpSpPr>
      <p:grpSpPr>
        <a:xfrm>
          <a:off x="0" y="0"/>
          <a:ext cx="0" cy="0"/>
          <a:chOff x="0" y="0"/>
          <a:chExt cx="0" cy="0"/>
        </a:xfrm>
      </p:grpSpPr>
      <p:sp>
        <p:nvSpPr>
          <p:cNvPr id="120" name="Google Shape;120;p30"/>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1" name="Google Shape;121;p30"/>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22" name="Google Shape;122;p30"/>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3" name="Google Shape;123;p30"/>
          <p:cNvPicPr preferRelativeResize="0"/>
          <p:nvPr/>
        </p:nvPicPr>
        <p:blipFill rotWithShape="1">
          <a:blip r:embed="rId2">
            <a:alphaModFix/>
          </a:blip>
          <a:srcRect/>
          <a:stretch/>
        </p:blipFill>
        <p:spPr>
          <a:xfrm>
            <a:off x="7089732" y="2019247"/>
            <a:ext cx="4659682" cy="4271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tellysbilde 1">
  <p:cSld name="6_Tittellysbilde 1">
    <p:spTree>
      <p:nvGrpSpPr>
        <p:cNvPr id="1" name="Shape 124"/>
        <p:cNvGrpSpPr/>
        <p:nvPr/>
      </p:nvGrpSpPr>
      <p:grpSpPr>
        <a:xfrm>
          <a:off x="0" y="0"/>
          <a:ext cx="0" cy="0"/>
          <a:chOff x="0" y="0"/>
          <a:chExt cx="0" cy="0"/>
        </a:xfrm>
      </p:grpSpPr>
      <p:pic>
        <p:nvPicPr>
          <p:cNvPr id="125" name="Google Shape;125;p31"/>
          <p:cNvPicPr preferRelativeResize="0"/>
          <p:nvPr/>
        </p:nvPicPr>
        <p:blipFill rotWithShape="1">
          <a:blip r:embed="rId2">
            <a:alphaModFix/>
          </a:blip>
          <a:srcRect/>
          <a:stretch/>
        </p:blipFill>
        <p:spPr>
          <a:xfrm>
            <a:off x="3160889" y="524657"/>
            <a:ext cx="9031111" cy="6272571"/>
          </a:xfrm>
          <a:prstGeom prst="rect">
            <a:avLst/>
          </a:prstGeom>
          <a:noFill/>
          <a:ln>
            <a:noFill/>
          </a:ln>
        </p:spPr>
      </p:pic>
      <p:sp>
        <p:nvSpPr>
          <p:cNvPr id="126" name="Google Shape;126;p31"/>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7" name="Google Shape;127;p31"/>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28" name="Google Shape;128;p31"/>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re tittel">
  <p:cSld name="Bare tittel">
    <p:spTree>
      <p:nvGrpSpPr>
        <p:cNvPr id="1" name="Shape 21"/>
        <p:cNvGrpSpPr/>
        <p:nvPr/>
      </p:nvGrpSpPr>
      <p:grpSpPr>
        <a:xfrm>
          <a:off x="0" y="0"/>
          <a:ext cx="0" cy="0"/>
          <a:chOff x="0" y="0"/>
          <a:chExt cx="0" cy="0"/>
        </a:xfrm>
      </p:grpSpPr>
      <p:cxnSp>
        <p:nvCxnSpPr>
          <p:cNvPr id="22" name="Google Shape;22;p14"/>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23" name="Google Shape;23;p14"/>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26" name="Google Shape;26;p14"/>
          <p:cNvSpPr txBox="1">
            <a:spLocks noGrp="1"/>
          </p:cNvSpPr>
          <p:nvPr>
            <p:ph type="title"/>
          </p:nvPr>
        </p:nvSpPr>
        <p:spPr>
          <a:xfrm>
            <a:off x="521260" y="388938"/>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egalleri 1">
  <p:cSld name="Bildegalleri 1">
    <p:spTree>
      <p:nvGrpSpPr>
        <p:cNvPr id="1" name="Shape 129"/>
        <p:cNvGrpSpPr/>
        <p:nvPr/>
      </p:nvGrpSpPr>
      <p:grpSpPr>
        <a:xfrm>
          <a:off x="0" y="0"/>
          <a:ext cx="0" cy="0"/>
          <a:chOff x="0" y="0"/>
          <a:chExt cx="0" cy="0"/>
        </a:xfrm>
      </p:grpSpPr>
      <p:sp>
        <p:nvSpPr>
          <p:cNvPr id="130" name="Google Shape;130;p32"/>
          <p:cNvSpPr/>
          <p:nvPr/>
        </p:nvSpPr>
        <p:spPr>
          <a:xfrm>
            <a:off x="0" y="1602463"/>
            <a:ext cx="1213164" cy="298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2"/>
          <p:cNvSpPr>
            <a:spLocks noGrp="1"/>
          </p:cNvSpPr>
          <p:nvPr>
            <p:ph type="pic" idx="2"/>
          </p:nvPr>
        </p:nvSpPr>
        <p:spPr>
          <a:xfrm>
            <a:off x="3331754" y="383268"/>
            <a:ext cx="3030546" cy="1517960"/>
          </a:xfrm>
          <a:prstGeom prst="rect">
            <a:avLst/>
          </a:prstGeom>
          <a:solidFill>
            <a:srgbClr val="F2F2F2"/>
          </a:solidFill>
          <a:ln>
            <a:noFill/>
          </a:ln>
        </p:spPr>
      </p:sp>
      <p:sp>
        <p:nvSpPr>
          <p:cNvPr id="132" name="Google Shape;132;p32"/>
          <p:cNvSpPr>
            <a:spLocks noGrp="1"/>
          </p:cNvSpPr>
          <p:nvPr>
            <p:ph type="pic" idx="3"/>
          </p:nvPr>
        </p:nvSpPr>
        <p:spPr>
          <a:xfrm>
            <a:off x="9211377" y="383268"/>
            <a:ext cx="2459363" cy="2735318"/>
          </a:xfrm>
          <a:prstGeom prst="rect">
            <a:avLst/>
          </a:prstGeom>
          <a:solidFill>
            <a:srgbClr val="F2F2F2"/>
          </a:solidFill>
          <a:ln>
            <a:noFill/>
          </a:ln>
        </p:spPr>
      </p:sp>
      <p:sp>
        <p:nvSpPr>
          <p:cNvPr id="133" name="Google Shape;133;p32"/>
          <p:cNvSpPr>
            <a:spLocks noGrp="1"/>
          </p:cNvSpPr>
          <p:nvPr>
            <p:ph type="pic" idx="4"/>
          </p:nvPr>
        </p:nvSpPr>
        <p:spPr>
          <a:xfrm>
            <a:off x="525964" y="3385281"/>
            <a:ext cx="2586209" cy="2710058"/>
          </a:xfrm>
          <a:prstGeom prst="rect">
            <a:avLst/>
          </a:prstGeom>
          <a:solidFill>
            <a:srgbClr val="F2F2F2"/>
          </a:solidFill>
          <a:ln>
            <a:noFill/>
          </a:ln>
        </p:spPr>
      </p:sp>
      <p:sp>
        <p:nvSpPr>
          <p:cNvPr id="134" name="Google Shape;134;p32"/>
          <p:cNvSpPr>
            <a:spLocks noGrp="1"/>
          </p:cNvSpPr>
          <p:nvPr>
            <p:ph type="pic" idx="5"/>
          </p:nvPr>
        </p:nvSpPr>
        <p:spPr>
          <a:xfrm>
            <a:off x="3332983" y="2139218"/>
            <a:ext cx="3029317" cy="3956121"/>
          </a:xfrm>
          <a:prstGeom prst="rect">
            <a:avLst/>
          </a:prstGeom>
          <a:solidFill>
            <a:srgbClr val="F2F2F2"/>
          </a:solidFill>
          <a:ln>
            <a:noFill/>
          </a:ln>
        </p:spPr>
      </p:sp>
      <p:sp>
        <p:nvSpPr>
          <p:cNvPr id="135" name="Google Shape;135;p32"/>
          <p:cNvSpPr>
            <a:spLocks noGrp="1"/>
          </p:cNvSpPr>
          <p:nvPr>
            <p:ph type="pic" idx="6"/>
          </p:nvPr>
        </p:nvSpPr>
        <p:spPr>
          <a:xfrm>
            <a:off x="525964" y="383267"/>
            <a:ext cx="2586208" cy="2735319"/>
          </a:xfrm>
          <a:prstGeom prst="rect">
            <a:avLst/>
          </a:prstGeom>
          <a:solidFill>
            <a:srgbClr val="F2F2F2"/>
          </a:solidFill>
          <a:ln>
            <a:noFill/>
          </a:ln>
        </p:spPr>
      </p:sp>
      <p:sp>
        <p:nvSpPr>
          <p:cNvPr id="136" name="Google Shape;136;p32"/>
          <p:cNvSpPr>
            <a:spLocks noGrp="1"/>
          </p:cNvSpPr>
          <p:nvPr>
            <p:ph type="pic" idx="7"/>
          </p:nvPr>
        </p:nvSpPr>
        <p:spPr>
          <a:xfrm>
            <a:off x="6591626" y="3363960"/>
            <a:ext cx="5079114" cy="2731379"/>
          </a:xfrm>
          <a:prstGeom prst="rect">
            <a:avLst/>
          </a:prstGeom>
          <a:solidFill>
            <a:srgbClr val="F2F2F2"/>
          </a:solidFill>
          <a:ln>
            <a:noFill/>
          </a:ln>
        </p:spPr>
      </p:sp>
      <p:sp>
        <p:nvSpPr>
          <p:cNvPr id="137" name="Google Shape;137;p32"/>
          <p:cNvSpPr>
            <a:spLocks noGrp="1"/>
          </p:cNvSpPr>
          <p:nvPr>
            <p:ph type="pic" idx="8"/>
          </p:nvPr>
        </p:nvSpPr>
        <p:spPr>
          <a:xfrm>
            <a:off x="6583681" y="383268"/>
            <a:ext cx="2406316" cy="2735318"/>
          </a:xfrm>
          <a:prstGeom prst="rect">
            <a:avLst/>
          </a:prstGeom>
          <a:solidFill>
            <a:srgbClr val="F2F2F2"/>
          </a:solidFill>
          <a:ln>
            <a:noFill/>
          </a:ln>
        </p:spPr>
      </p:sp>
      <p:pic>
        <p:nvPicPr>
          <p:cNvPr id="138" name="Google Shape;138;p32"/>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egalleri 2">
  <p:cSld name="Bildegalleri 2">
    <p:spTree>
      <p:nvGrpSpPr>
        <p:cNvPr id="1" name="Shape 139"/>
        <p:cNvGrpSpPr/>
        <p:nvPr/>
      </p:nvGrpSpPr>
      <p:grpSpPr>
        <a:xfrm>
          <a:off x="0" y="0"/>
          <a:ext cx="0" cy="0"/>
          <a:chOff x="0" y="0"/>
          <a:chExt cx="0" cy="0"/>
        </a:xfrm>
      </p:grpSpPr>
      <p:sp>
        <p:nvSpPr>
          <p:cNvPr id="140" name="Google Shape;140;p33"/>
          <p:cNvSpPr/>
          <p:nvPr/>
        </p:nvSpPr>
        <p:spPr>
          <a:xfrm>
            <a:off x="0" y="1602463"/>
            <a:ext cx="1213164" cy="298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33"/>
          <p:cNvSpPr>
            <a:spLocks noGrp="1"/>
          </p:cNvSpPr>
          <p:nvPr>
            <p:ph type="pic" idx="2"/>
          </p:nvPr>
        </p:nvSpPr>
        <p:spPr>
          <a:xfrm>
            <a:off x="6272463" y="388937"/>
            <a:ext cx="5398277" cy="5706402"/>
          </a:xfrm>
          <a:prstGeom prst="rect">
            <a:avLst/>
          </a:prstGeom>
          <a:solidFill>
            <a:srgbClr val="F2F2F2"/>
          </a:solidFill>
          <a:ln>
            <a:noFill/>
          </a:ln>
        </p:spPr>
      </p:sp>
      <p:sp>
        <p:nvSpPr>
          <p:cNvPr id="142" name="Google Shape;142;p33"/>
          <p:cNvSpPr>
            <a:spLocks noGrp="1"/>
          </p:cNvSpPr>
          <p:nvPr>
            <p:ph type="pic" idx="3"/>
          </p:nvPr>
        </p:nvSpPr>
        <p:spPr>
          <a:xfrm>
            <a:off x="521259" y="388937"/>
            <a:ext cx="5398277" cy="5706402"/>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ldegalleri 3">
  <p:cSld name="Bildegalleri 3">
    <p:spTree>
      <p:nvGrpSpPr>
        <p:cNvPr id="1" name="Shape 143"/>
        <p:cNvGrpSpPr/>
        <p:nvPr/>
      </p:nvGrpSpPr>
      <p:grpSpPr>
        <a:xfrm>
          <a:off x="0" y="0"/>
          <a:ext cx="0" cy="0"/>
          <a:chOff x="0" y="0"/>
          <a:chExt cx="0" cy="0"/>
        </a:xfrm>
      </p:grpSpPr>
      <p:sp>
        <p:nvSpPr>
          <p:cNvPr id="144" name="Google Shape;144;p34"/>
          <p:cNvSpPr>
            <a:spLocks noGrp="1"/>
          </p:cNvSpPr>
          <p:nvPr>
            <p:ph type="pic" idx="2"/>
          </p:nvPr>
        </p:nvSpPr>
        <p:spPr>
          <a:xfrm>
            <a:off x="0" y="0"/>
            <a:ext cx="12192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go">
  <p:cSld name="Logo">
    <p:spTree>
      <p:nvGrpSpPr>
        <p:cNvPr id="1" name="Shape 145"/>
        <p:cNvGrpSpPr/>
        <p:nvPr/>
      </p:nvGrpSpPr>
      <p:grpSpPr>
        <a:xfrm>
          <a:off x="0" y="0"/>
          <a:ext cx="0" cy="0"/>
          <a:chOff x="0" y="0"/>
          <a:chExt cx="0" cy="0"/>
        </a:xfrm>
      </p:grpSpPr>
      <p:pic>
        <p:nvPicPr>
          <p:cNvPr id="146" name="Google Shape;146;p35"/>
          <p:cNvPicPr preferRelativeResize="0"/>
          <p:nvPr/>
        </p:nvPicPr>
        <p:blipFill rotWithShape="1">
          <a:blip r:embed="rId2">
            <a:alphaModFix/>
          </a:blip>
          <a:srcRect/>
          <a:stretch/>
        </p:blipFill>
        <p:spPr>
          <a:xfrm>
            <a:off x="3524436" y="2672697"/>
            <a:ext cx="4407088" cy="181588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rge text black/white">
  <p:cSld name="Large text black/white">
    <p:bg>
      <p:bgPr>
        <a:solidFill>
          <a:schemeClr val="lt1"/>
        </a:solidFill>
        <a:effectLst/>
      </p:bgPr>
    </p:bg>
    <p:spTree>
      <p:nvGrpSpPr>
        <p:cNvPr id="1" name="Shape 147"/>
        <p:cNvGrpSpPr/>
        <p:nvPr/>
      </p:nvGrpSpPr>
      <p:grpSpPr>
        <a:xfrm>
          <a:off x="0" y="0"/>
          <a:ext cx="0" cy="0"/>
          <a:chOff x="0" y="0"/>
          <a:chExt cx="0" cy="0"/>
        </a:xfrm>
      </p:grpSpPr>
      <p:sp>
        <p:nvSpPr>
          <p:cNvPr id="148" name="Google Shape;148;g10e9bfa4ee2_0_179"/>
          <p:cNvSpPr txBox="1">
            <a:spLocks noGrp="1"/>
          </p:cNvSpPr>
          <p:nvPr>
            <p:ph type="body" idx="1"/>
          </p:nvPr>
        </p:nvSpPr>
        <p:spPr>
          <a:xfrm>
            <a:off x="2825721" y="2046140"/>
            <a:ext cx="6540600" cy="25911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dk1"/>
              </a:buClr>
              <a:buSzPts val="4001"/>
              <a:buNone/>
              <a:defRPr sz="4000" b="1">
                <a:latin typeface="Calibri"/>
                <a:ea typeface="Calibri"/>
                <a:cs typeface="Calibri"/>
                <a:sym typeface="Calibri"/>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9" name="Google Shape;149;g10e9bfa4ee2_0_179"/>
          <p:cNvSpPr txBox="1">
            <a:spLocks noGrp="1"/>
          </p:cNvSpPr>
          <p:nvPr>
            <p:ph type="ftr" idx="11"/>
          </p:nvPr>
        </p:nvSpPr>
        <p:spPr>
          <a:xfrm>
            <a:off x="371523" y="377234"/>
            <a:ext cx="1762500" cy="417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b="0">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g10e9bfa4ee2_0_179"/>
          <p:cNvSpPr txBox="1">
            <a:spLocks noGrp="1"/>
          </p:cNvSpPr>
          <p:nvPr>
            <p:ph type="body" idx="2"/>
          </p:nvPr>
        </p:nvSpPr>
        <p:spPr>
          <a:xfrm>
            <a:off x="2774518" y="377234"/>
            <a:ext cx="1464600" cy="5226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000"/>
              <a:buNone/>
              <a:defRPr sz="1000" b="0">
                <a:latin typeface="Calibri"/>
                <a:ea typeface="Calibri"/>
                <a:cs typeface="Calibri"/>
                <a:sym typeface="Calibri"/>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lysbilde 3">
  <p:cSld name="Tittellysbilde 3">
    <p:spTree>
      <p:nvGrpSpPr>
        <p:cNvPr id="1" name="Shape 27"/>
        <p:cNvGrpSpPr/>
        <p:nvPr/>
      </p:nvGrpSpPr>
      <p:grpSpPr>
        <a:xfrm>
          <a:off x="0" y="0"/>
          <a:ext cx="0" cy="0"/>
          <a:chOff x="0" y="0"/>
          <a:chExt cx="0" cy="0"/>
        </a:xfrm>
      </p:grpSpPr>
      <p:sp>
        <p:nvSpPr>
          <p:cNvPr id="28" name="Google Shape;28;p15"/>
          <p:cNvSpPr/>
          <p:nvPr/>
        </p:nvSpPr>
        <p:spPr>
          <a:xfrm>
            <a:off x="0" y="0"/>
            <a:ext cx="12192000" cy="6858000"/>
          </a:xfrm>
          <a:prstGeom prst="rect">
            <a:avLst/>
          </a:prstGeom>
          <a:solidFill>
            <a:srgbClr val="47AA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b="0" i="0" u="none" strike="noStrike" cap="none">
                <a:solidFill>
                  <a:schemeClr val="lt1"/>
                </a:solidFill>
                <a:latin typeface="Calibri"/>
                <a:ea typeface="Calibri"/>
                <a:cs typeface="Calibri"/>
                <a:sym typeface="Calibri"/>
              </a:rPr>
              <a:t> </a:t>
            </a:r>
            <a:endParaRPr/>
          </a:p>
        </p:txBody>
      </p:sp>
      <p:sp>
        <p:nvSpPr>
          <p:cNvPr id="29" name="Google Shape;29;p15"/>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1" name="Google Shape;31;p15"/>
          <p:cNvPicPr preferRelativeResize="0"/>
          <p:nvPr/>
        </p:nvPicPr>
        <p:blipFill rotWithShape="1">
          <a:blip r:embed="rId2">
            <a:alphaModFix/>
          </a:blip>
          <a:srcRect/>
          <a:stretch/>
        </p:blipFill>
        <p:spPr>
          <a:xfrm>
            <a:off x="545770" y="351643"/>
            <a:ext cx="1541866" cy="635306"/>
          </a:xfrm>
          <a:prstGeom prst="rect">
            <a:avLst/>
          </a:prstGeom>
          <a:noFill/>
          <a:ln>
            <a:noFill/>
          </a:ln>
        </p:spPr>
      </p:pic>
      <p:cxnSp>
        <p:nvCxnSpPr>
          <p:cNvPr id="32" name="Google Shape;32;p15"/>
          <p:cNvCxnSpPr/>
          <p:nvPr/>
        </p:nvCxnSpPr>
        <p:spPr>
          <a:xfrm>
            <a:off x="0" y="3741305"/>
            <a:ext cx="861060" cy="0"/>
          </a:xfrm>
          <a:prstGeom prst="straightConnector1">
            <a:avLst/>
          </a:prstGeom>
          <a:noFill/>
          <a:ln w="34925" cap="flat" cmpd="sng">
            <a:solidFill>
              <a:srgbClr val="6B4796"/>
            </a:solidFill>
            <a:prstDash val="solid"/>
            <a:miter lim="800000"/>
            <a:headEnd type="none" w="sm" len="sm"/>
            <a:tailEnd type="none" w="sm" len="sm"/>
          </a:ln>
        </p:spPr>
      </p:cxnSp>
      <p:pic>
        <p:nvPicPr>
          <p:cNvPr id="33" name="Google Shape;33;p15"/>
          <p:cNvPicPr preferRelativeResize="0"/>
          <p:nvPr/>
        </p:nvPicPr>
        <p:blipFill rotWithShape="1">
          <a:blip r:embed="rId3">
            <a:alphaModFix/>
          </a:blip>
          <a:srcRect l="10749" t="9200" r="24131" b="8300"/>
          <a:stretch/>
        </p:blipFill>
        <p:spPr>
          <a:xfrm>
            <a:off x="7215447" y="0"/>
            <a:ext cx="4976553"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t">
  <p:cSld name="Tomt">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ellysbilde 1">
  <p:cSld name="Tittellysbilde 1">
    <p:spTree>
      <p:nvGrpSpPr>
        <p:cNvPr id="1" name="Shape 35"/>
        <p:cNvGrpSpPr/>
        <p:nvPr/>
      </p:nvGrpSpPr>
      <p:grpSpPr>
        <a:xfrm>
          <a:off x="0" y="0"/>
          <a:ext cx="0" cy="0"/>
          <a:chOff x="0" y="0"/>
          <a:chExt cx="0" cy="0"/>
        </a:xfrm>
      </p:grpSpPr>
      <p:pic>
        <p:nvPicPr>
          <p:cNvPr id="36" name="Google Shape;36;p17"/>
          <p:cNvPicPr preferRelativeResize="0"/>
          <p:nvPr/>
        </p:nvPicPr>
        <p:blipFill rotWithShape="1">
          <a:blip r:embed="rId2">
            <a:alphaModFix/>
          </a:blip>
          <a:srcRect/>
          <a:stretch/>
        </p:blipFill>
        <p:spPr>
          <a:xfrm>
            <a:off x="3160889" y="524657"/>
            <a:ext cx="9031111" cy="6272571"/>
          </a:xfrm>
          <a:prstGeom prst="rect">
            <a:avLst/>
          </a:prstGeom>
          <a:noFill/>
          <a:ln>
            <a:noFill/>
          </a:ln>
        </p:spPr>
      </p:pic>
      <p:sp>
        <p:nvSpPr>
          <p:cNvPr id="37" name="Google Shape;37;p17"/>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 name="Google Shape;38;p17"/>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39" name="Google Shape;39;p17"/>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 name="Google Shape;40;p17"/>
          <p:cNvPicPr preferRelativeResize="0"/>
          <p:nvPr/>
        </p:nvPicPr>
        <p:blipFill rotWithShape="1">
          <a:blip r:embed="rId3">
            <a:alphaModFix/>
          </a:blip>
          <a:srcRect/>
          <a:stretch/>
        </p:blipFill>
        <p:spPr>
          <a:xfrm>
            <a:off x="545770" y="335459"/>
            <a:ext cx="1541866" cy="6353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tellysbilde 1">
  <p:cSld name="1_Tittellysbilde 1">
    <p:spTree>
      <p:nvGrpSpPr>
        <p:cNvPr id="1" name="Shape 41"/>
        <p:cNvGrpSpPr/>
        <p:nvPr/>
      </p:nvGrpSpPr>
      <p:grpSpPr>
        <a:xfrm>
          <a:off x="0" y="0"/>
          <a:ext cx="0" cy="0"/>
          <a:chOff x="0" y="0"/>
          <a:chExt cx="0" cy="0"/>
        </a:xfrm>
      </p:grpSpPr>
      <p:sp>
        <p:nvSpPr>
          <p:cNvPr id="42" name="Google Shape;42;p18"/>
          <p:cNvSpPr/>
          <p:nvPr/>
        </p:nvSpPr>
        <p:spPr>
          <a:xfrm>
            <a:off x="0" y="0"/>
            <a:ext cx="12192000" cy="6858000"/>
          </a:xfrm>
          <a:prstGeom prst="rect">
            <a:avLst/>
          </a:prstGeom>
          <a:solidFill>
            <a:srgbClr val="6B47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a:solidFill>
                  <a:schemeClr val="lt1"/>
                </a:solidFill>
                <a:latin typeface="Calibri"/>
                <a:ea typeface="Calibri"/>
                <a:cs typeface="Calibri"/>
                <a:sym typeface="Calibri"/>
              </a:rPr>
              <a:t> </a:t>
            </a:r>
            <a:endParaRPr/>
          </a:p>
        </p:txBody>
      </p:sp>
      <p:sp>
        <p:nvSpPr>
          <p:cNvPr id="43" name="Google Shape;43;p18"/>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4" name="Google Shape;44;p18"/>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45" name="Google Shape;45;p18"/>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6" name="Google Shape;46;p18"/>
          <p:cNvPicPr preferRelativeResize="0"/>
          <p:nvPr/>
        </p:nvPicPr>
        <p:blipFill rotWithShape="1">
          <a:blip r:embed="rId2">
            <a:alphaModFix/>
          </a:blip>
          <a:srcRect l="10532" t="9200" r="24131" b="8300"/>
          <a:stretch/>
        </p:blipFill>
        <p:spPr>
          <a:xfrm>
            <a:off x="7198822" y="0"/>
            <a:ext cx="4993178" cy="6858000"/>
          </a:xfrm>
          <a:prstGeom prst="rect">
            <a:avLst/>
          </a:prstGeom>
          <a:noFill/>
          <a:ln>
            <a:noFill/>
          </a:ln>
        </p:spPr>
      </p:pic>
      <p:pic>
        <p:nvPicPr>
          <p:cNvPr id="47" name="Google Shape;47;p18"/>
          <p:cNvPicPr preferRelativeResize="0"/>
          <p:nvPr/>
        </p:nvPicPr>
        <p:blipFill rotWithShape="1">
          <a:blip r:embed="rId3">
            <a:alphaModFix/>
          </a:blip>
          <a:srcRect/>
          <a:stretch/>
        </p:blipFill>
        <p:spPr>
          <a:xfrm>
            <a:off x="545770" y="349753"/>
            <a:ext cx="1541866" cy="6353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ellysbilde 4">
  <p:cSld name="Tittellysbilde 4">
    <p:spTree>
      <p:nvGrpSpPr>
        <p:cNvPr id="1" name="Shape 48"/>
        <p:cNvGrpSpPr/>
        <p:nvPr/>
      </p:nvGrpSpPr>
      <p:grpSpPr>
        <a:xfrm>
          <a:off x="0" y="0"/>
          <a:ext cx="0" cy="0"/>
          <a:chOff x="0" y="0"/>
          <a:chExt cx="0" cy="0"/>
        </a:xfrm>
      </p:grpSpPr>
      <p:sp>
        <p:nvSpPr>
          <p:cNvPr id="49" name="Google Shape;49;p19"/>
          <p:cNvSpPr/>
          <p:nvPr/>
        </p:nvSpPr>
        <p:spPr>
          <a:xfrm>
            <a:off x="0" y="0"/>
            <a:ext cx="12192000" cy="6858000"/>
          </a:xfrm>
          <a:prstGeom prst="rect">
            <a:avLst/>
          </a:prstGeom>
          <a:solidFill>
            <a:srgbClr val="F28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a:solidFill>
                  <a:schemeClr val="lt1"/>
                </a:solidFill>
                <a:latin typeface="Calibri"/>
                <a:ea typeface="Calibri"/>
                <a:cs typeface="Calibri"/>
                <a:sym typeface="Calibri"/>
              </a:rPr>
              <a:t> </a:t>
            </a:r>
            <a:endParaRPr/>
          </a:p>
        </p:txBody>
      </p:sp>
      <p:sp>
        <p:nvSpPr>
          <p:cNvPr id="50" name="Google Shape;50;p19"/>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1" name="Google Shape;51;p19"/>
          <p:cNvCxnSpPr/>
          <p:nvPr/>
        </p:nvCxnSpPr>
        <p:spPr>
          <a:xfrm>
            <a:off x="0" y="3741305"/>
            <a:ext cx="861060" cy="0"/>
          </a:xfrm>
          <a:prstGeom prst="straightConnector1">
            <a:avLst/>
          </a:prstGeom>
          <a:noFill/>
          <a:ln w="34925" cap="flat" cmpd="sng">
            <a:solidFill>
              <a:srgbClr val="6B4796"/>
            </a:solidFill>
            <a:prstDash val="solid"/>
            <a:miter lim="800000"/>
            <a:headEnd type="none" w="sm" len="sm"/>
            <a:tailEnd type="none" w="sm" len="sm"/>
          </a:ln>
        </p:spPr>
      </p:cxnSp>
      <p:sp>
        <p:nvSpPr>
          <p:cNvPr id="52" name="Google Shape;52;p19"/>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p19"/>
          <p:cNvPicPr preferRelativeResize="0"/>
          <p:nvPr/>
        </p:nvPicPr>
        <p:blipFill rotWithShape="1">
          <a:blip r:embed="rId2">
            <a:alphaModFix/>
          </a:blip>
          <a:srcRect l="10749" t="9200" r="24131" b="8300"/>
          <a:stretch/>
        </p:blipFill>
        <p:spPr>
          <a:xfrm>
            <a:off x="7215447" y="0"/>
            <a:ext cx="4976553" cy="6858000"/>
          </a:xfrm>
          <a:prstGeom prst="rect">
            <a:avLst/>
          </a:prstGeom>
          <a:noFill/>
          <a:ln>
            <a:noFill/>
          </a:ln>
        </p:spPr>
      </p:pic>
      <p:pic>
        <p:nvPicPr>
          <p:cNvPr id="54" name="Google Shape;54;p19"/>
          <p:cNvPicPr preferRelativeResize="0"/>
          <p:nvPr/>
        </p:nvPicPr>
        <p:blipFill rotWithShape="1">
          <a:blip r:embed="rId3">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lysbilde 2">
  <p:cSld name="Tittellysbilde 2">
    <p:spTree>
      <p:nvGrpSpPr>
        <p:cNvPr id="1" name="Shape 55"/>
        <p:cNvGrpSpPr/>
        <p:nvPr/>
      </p:nvGrpSpPr>
      <p:grpSpPr>
        <a:xfrm>
          <a:off x="0" y="0"/>
          <a:ext cx="0" cy="0"/>
          <a:chOff x="0" y="0"/>
          <a:chExt cx="0" cy="0"/>
        </a:xfrm>
      </p:grpSpPr>
      <p:sp>
        <p:nvSpPr>
          <p:cNvPr id="56" name="Google Shape;56;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20"/>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8" name="Google Shape;58;p20"/>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59" name="Google Shape;59;p20"/>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0" name="Google Shape;60;p20"/>
          <p:cNvPicPr preferRelativeResize="0"/>
          <p:nvPr/>
        </p:nvPicPr>
        <p:blipFill rotWithShape="1">
          <a:blip r:embed="rId2">
            <a:alphaModFix/>
          </a:blip>
          <a:srcRect l="10749" t="9200" r="24131" b="8300"/>
          <a:stretch/>
        </p:blipFill>
        <p:spPr>
          <a:xfrm>
            <a:off x="7215447" y="0"/>
            <a:ext cx="4976553" cy="6858000"/>
          </a:xfrm>
          <a:prstGeom prst="rect">
            <a:avLst/>
          </a:prstGeom>
          <a:noFill/>
          <a:ln>
            <a:noFill/>
          </a:ln>
        </p:spPr>
      </p:pic>
      <p:pic>
        <p:nvPicPr>
          <p:cNvPr id="61" name="Google Shape;61;p20"/>
          <p:cNvPicPr preferRelativeResize="0"/>
          <p:nvPr/>
        </p:nvPicPr>
        <p:blipFill rotWithShape="1">
          <a:blip r:embed="rId3">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are tittel">
  <p:cSld name="1_Bare tittel">
    <p:spTree>
      <p:nvGrpSpPr>
        <p:cNvPr id="1" name="Shape 62"/>
        <p:cNvGrpSpPr/>
        <p:nvPr/>
      </p:nvGrpSpPr>
      <p:grpSpPr>
        <a:xfrm>
          <a:off x="0" y="0"/>
          <a:ext cx="0" cy="0"/>
          <a:chOff x="0" y="0"/>
          <a:chExt cx="0" cy="0"/>
        </a:xfrm>
      </p:grpSpPr>
      <p:cxnSp>
        <p:nvCxnSpPr>
          <p:cNvPr id="63" name="Google Shape;63;p21"/>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64" name="Google Shape;64;p21"/>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67" name="Google Shape;67;p21"/>
          <p:cNvSpPr txBox="1">
            <a:spLocks noGrp="1"/>
          </p:cNvSpPr>
          <p:nvPr>
            <p:ph type="title"/>
          </p:nvPr>
        </p:nvSpPr>
        <p:spPr>
          <a:xfrm>
            <a:off x="521260" y="388938"/>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21"/>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
        <p:nvSpPr>
          <p:cNvPr id="12" name="Google Shape;12;p12"/>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body" idx="1"/>
          </p:nvPr>
        </p:nvSpPr>
        <p:spPr>
          <a:xfrm>
            <a:off x="525965" y="2082297"/>
            <a:ext cx="11149479" cy="409466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title"/>
          </p:nvPr>
        </p:nvSpPr>
        <p:spPr>
          <a:xfrm>
            <a:off x="521260" y="298625"/>
            <a:ext cx="1114948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0e9bfa4ee2_0_183"/>
          <p:cNvSpPr txBox="1">
            <a:spLocks noGrp="1"/>
          </p:cNvSpPr>
          <p:nvPr>
            <p:ph type="ctrTitle"/>
          </p:nvPr>
        </p:nvSpPr>
        <p:spPr>
          <a:prstGeom prst="rect">
            <a:avLst/>
          </a:prstGeom>
          <a:noFill/>
          <a:ln>
            <a:noFill/>
          </a:ln>
        </p:spPr>
        <p:txBody>
          <a:bodyPr spcFirstLastPara="1" wrap="square" lIns="90000"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a:t>Beskriv idéen gjennom en historie</a:t>
            </a:r>
            <a:endParaRPr/>
          </a:p>
        </p:txBody>
      </p:sp>
      <p:sp>
        <p:nvSpPr>
          <p:cNvPr id="157" name="Google Shape;157;g10e9bfa4ee2_0_183"/>
          <p:cNvSpPr txBox="1">
            <a:spLocks noGrp="1"/>
          </p:cNvSpPr>
          <p:nvPr>
            <p:ph type="subTitle" idx="1"/>
          </p:nvPr>
        </p:nvSpPr>
        <p:spPr>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no-NO" sz="1600"/>
              <a:t>Historiefortelling er en god metode til å videreutvikle og beskrive ideer. Her finner dere en mal for å lage en historie.</a:t>
            </a:r>
            <a:endParaRPr sz="1600"/>
          </a:p>
        </p:txBody>
      </p:sp>
      <p:pic>
        <p:nvPicPr>
          <p:cNvPr id="159" name="Google Shape;159;g10e9bfa4ee2_0_183"/>
          <p:cNvPicPr preferRelativeResize="0"/>
          <p:nvPr/>
        </p:nvPicPr>
        <p:blipFill>
          <a:blip r:embed="rId3">
            <a:alphaModFix/>
          </a:blip>
          <a:stretch>
            <a:fillRect/>
          </a:stretch>
        </p:blipFill>
        <p:spPr>
          <a:xfrm>
            <a:off x="7539825" y="869225"/>
            <a:ext cx="3953149" cy="3940249"/>
          </a:xfrm>
          <a:prstGeom prst="rect">
            <a:avLst/>
          </a:prstGeom>
          <a:noFill/>
          <a:ln>
            <a:noFill/>
          </a:ln>
        </p:spPr>
      </p:pic>
      <p:sp>
        <p:nvSpPr>
          <p:cNvPr id="160" name="Google Shape;160;g10e9bfa4ee2_0_183"/>
          <p:cNvSpPr txBox="1"/>
          <p:nvPr/>
        </p:nvSpPr>
        <p:spPr>
          <a:xfrm>
            <a:off x="525964" y="5912042"/>
            <a:ext cx="2153700" cy="368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None/>
            </a:pPr>
            <a:r>
              <a:rPr lang="no-NO" sz="1000" i="1">
                <a:solidFill>
                  <a:srgbClr val="000000"/>
                </a:solidFill>
                <a:latin typeface="Calibri"/>
                <a:ea typeface="Calibri"/>
                <a:cs typeface="Calibri"/>
                <a:sym typeface="Calibri"/>
              </a:rPr>
              <a:t>Verktøy tilknyttet Veileder for flere engasjerte seniorer i lokalmiljøet</a:t>
            </a:r>
            <a:endParaRPr sz="1000" i="1">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g10e9bfa4ee2_0_330"/>
          <p:cNvSpPr txBox="1"/>
          <p:nvPr/>
        </p:nvSpPr>
        <p:spPr>
          <a:xfrm>
            <a:off x="521258" y="309915"/>
            <a:ext cx="97656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2800"/>
              <a:buFont typeface="Calibri"/>
              <a:buNone/>
            </a:pPr>
            <a:r>
              <a:rPr lang="no-NO" sz="2400">
                <a:solidFill>
                  <a:schemeClr val="dk1"/>
                </a:solidFill>
                <a:latin typeface="Calibri"/>
                <a:ea typeface="Calibri"/>
                <a:cs typeface="Calibri"/>
                <a:sym typeface="Calibri"/>
              </a:rPr>
              <a:t>Introduksjon</a:t>
            </a:r>
            <a:endParaRPr sz="24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Calibri"/>
              <a:buNone/>
            </a:pPr>
            <a:r>
              <a:rPr lang="no-NO" sz="3000" b="1">
                <a:solidFill>
                  <a:schemeClr val="dk1"/>
                </a:solidFill>
                <a:latin typeface="Calibri"/>
                <a:ea typeface="Calibri"/>
                <a:cs typeface="Calibri"/>
                <a:sym typeface="Calibri"/>
              </a:rPr>
              <a:t>Historiefortelling</a:t>
            </a:r>
            <a:endParaRPr sz="3000"/>
          </a:p>
        </p:txBody>
      </p:sp>
      <p:sp>
        <p:nvSpPr>
          <p:cNvPr id="167" name="Google Shape;167;g10e9bfa4ee2_0_330"/>
          <p:cNvSpPr txBox="1">
            <a:spLocks noGrp="1"/>
          </p:cNvSpPr>
          <p:nvPr>
            <p:ph type="body" idx="4294967295"/>
          </p:nvPr>
        </p:nvSpPr>
        <p:spPr>
          <a:xfrm>
            <a:off x="521260" y="2000673"/>
            <a:ext cx="4978500" cy="4547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no-NO" sz="1600"/>
              <a:t>For å beskrive idéen kan dere lage en </a:t>
            </a:r>
            <a:r>
              <a:rPr lang="no-NO" sz="1600">
                <a:latin typeface="Calibri"/>
                <a:ea typeface="Calibri"/>
                <a:cs typeface="Calibri"/>
                <a:sym typeface="Calibri"/>
              </a:rPr>
              <a:t>fortelling som </a:t>
            </a:r>
            <a:r>
              <a:rPr lang="no-NO" sz="1600"/>
              <a:t>sier noe om</a:t>
            </a:r>
            <a:r>
              <a:rPr lang="no-NO" sz="1600">
                <a:latin typeface="Calibri"/>
                <a:ea typeface="Calibri"/>
                <a:cs typeface="Calibri"/>
                <a:sym typeface="Calibri"/>
              </a:rPr>
              <a:t> hvordan </a:t>
            </a:r>
            <a:r>
              <a:rPr lang="no-NO" sz="1600"/>
              <a:t>den</a:t>
            </a:r>
            <a:r>
              <a:rPr lang="no-NO" sz="1600">
                <a:latin typeface="Calibri"/>
                <a:ea typeface="Calibri"/>
                <a:cs typeface="Calibri"/>
                <a:sym typeface="Calibri"/>
              </a:rPr>
              <a:t> fungerer og oppleves av menneskene som er involvert. </a:t>
            </a:r>
            <a:endParaRPr sz="1600"/>
          </a:p>
          <a:p>
            <a:pPr marL="0" lvl="0" indent="0" algn="l" rtl="0">
              <a:lnSpc>
                <a:spcPct val="100000"/>
              </a:lnSpc>
              <a:spcBef>
                <a:spcPts val="0"/>
              </a:spcBef>
              <a:spcAft>
                <a:spcPts val="0"/>
              </a:spcAft>
              <a:buClr>
                <a:schemeClr val="dk1"/>
              </a:buClr>
              <a:buSzPts val="2000"/>
              <a:buNone/>
            </a:pPr>
            <a:endParaRPr sz="1600"/>
          </a:p>
          <a:p>
            <a:pPr marL="457200" lvl="0" indent="-330200" algn="l" rtl="0">
              <a:lnSpc>
                <a:spcPct val="100000"/>
              </a:lnSpc>
              <a:spcBef>
                <a:spcPts val="0"/>
              </a:spcBef>
              <a:spcAft>
                <a:spcPts val="0"/>
              </a:spcAft>
              <a:buSzPts val="1600"/>
              <a:buFont typeface="Calibri"/>
              <a:buChar char="•"/>
            </a:pPr>
            <a:r>
              <a:rPr lang="no-NO" sz="1600">
                <a:latin typeface="Calibri"/>
                <a:ea typeface="Calibri"/>
                <a:cs typeface="Calibri"/>
                <a:sym typeface="Calibri"/>
              </a:rPr>
              <a:t>Hva handler konseptet om? Hva skjer?</a:t>
            </a:r>
            <a:endParaRPr sz="1600"/>
          </a:p>
          <a:p>
            <a:pPr marL="457200" lvl="0" indent="-330200" algn="l" rtl="0">
              <a:lnSpc>
                <a:spcPct val="100000"/>
              </a:lnSpc>
              <a:spcBef>
                <a:spcPts val="0"/>
              </a:spcBef>
              <a:spcAft>
                <a:spcPts val="0"/>
              </a:spcAft>
              <a:buSzPts val="1600"/>
              <a:buFont typeface="Calibri"/>
              <a:buChar char="•"/>
            </a:pPr>
            <a:r>
              <a:rPr lang="no-NO" sz="1600"/>
              <a:t>Hvem er dette for?</a:t>
            </a:r>
            <a:endParaRPr sz="1600"/>
          </a:p>
          <a:p>
            <a:pPr marL="457200" lvl="0" indent="-330200" algn="l" rtl="0">
              <a:lnSpc>
                <a:spcPct val="100000"/>
              </a:lnSpc>
              <a:spcBef>
                <a:spcPts val="0"/>
              </a:spcBef>
              <a:spcAft>
                <a:spcPts val="0"/>
              </a:spcAft>
              <a:buSzPts val="1600"/>
              <a:buFont typeface="Calibri"/>
              <a:buChar char="•"/>
            </a:pPr>
            <a:r>
              <a:rPr lang="no-NO" sz="1600">
                <a:latin typeface="Calibri"/>
                <a:ea typeface="Calibri"/>
                <a:cs typeface="Calibri"/>
                <a:sym typeface="Calibri"/>
              </a:rPr>
              <a:t>Hvordan oppleves det?</a:t>
            </a:r>
            <a:endParaRPr sz="1600"/>
          </a:p>
          <a:p>
            <a:pPr marL="457200" lvl="0" indent="-330200" algn="l" rtl="0">
              <a:lnSpc>
                <a:spcPct val="100000"/>
              </a:lnSpc>
              <a:spcBef>
                <a:spcPts val="0"/>
              </a:spcBef>
              <a:spcAft>
                <a:spcPts val="0"/>
              </a:spcAft>
              <a:buSzPts val="1600"/>
              <a:buFont typeface="Calibri"/>
              <a:buChar char="•"/>
            </a:pPr>
            <a:r>
              <a:rPr lang="no-NO" sz="1600">
                <a:latin typeface="Calibri"/>
                <a:ea typeface="Calibri"/>
                <a:cs typeface="Calibri"/>
                <a:sym typeface="Calibri"/>
              </a:rPr>
              <a:t>Når og hvor f</a:t>
            </a:r>
            <a:r>
              <a:rPr lang="no-NO" sz="1600"/>
              <a:t>oregår dette</a:t>
            </a:r>
            <a:r>
              <a:rPr lang="no-NO" sz="1600">
                <a:latin typeface="Calibri"/>
                <a:ea typeface="Calibri"/>
                <a:cs typeface="Calibri"/>
                <a:sym typeface="Calibri"/>
              </a:rPr>
              <a:t>?</a:t>
            </a:r>
            <a:endParaRPr sz="1600"/>
          </a:p>
          <a:p>
            <a:pPr marL="0" lvl="0" indent="0" algn="l" rtl="0">
              <a:lnSpc>
                <a:spcPct val="100000"/>
              </a:lnSpc>
              <a:spcBef>
                <a:spcPts val="1000"/>
              </a:spcBef>
              <a:spcAft>
                <a:spcPts val="0"/>
              </a:spcAft>
              <a:buClr>
                <a:schemeClr val="dk1"/>
              </a:buClr>
              <a:buSzPts val="2000"/>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2000"/>
              <a:buNone/>
            </a:pPr>
            <a:r>
              <a:rPr lang="no-NO" sz="1600"/>
              <a:t>En måte å teste ideen på, er å ta med historiefortellingen og vise den til noen. Snakk gjennom det som skjer, og lytt til hvordan de som skal bruke den responderer. Ville de forvente at noe helt annet skjedde? Hvordan tror de at det oppleves? Hva er deres “drømmeopplevelse” av ideen?</a:t>
            </a:r>
            <a:endParaRPr sz="1600">
              <a:latin typeface="Arial"/>
              <a:ea typeface="Arial"/>
              <a:cs typeface="Arial"/>
              <a:sym typeface="Arial"/>
            </a:endParaRPr>
          </a:p>
        </p:txBody>
      </p:sp>
      <p:pic>
        <p:nvPicPr>
          <p:cNvPr id="168" name="Google Shape;168;g10e9bfa4ee2_0_330"/>
          <p:cNvPicPr preferRelativeResize="0"/>
          <p:nvPr/>
        </p:nvPicPr>
        <p:blipFill>
          <a:blip r:embed="rId3">
            <a:alphaModFix/>
          </a:blip>
          <a:stretch>
            <a:fillRect/>
          </a:stretch>
        </p:blipFill>
        <p:spPr>
          <a:xfrm>
            <a:off x="5905667" y="2133600"/>
            <a:ext cx="5620260" cy="3153149"/>
          </a:xfrm>
          <a:prstGeom prst="rect">
            <a:avLst/>
          </a:prstGeom>
          <a:noFill/>
          <a:ln w="9525" cap="flat" cmpd="sng">
            <a:solidFill>
              <a:srgbClr val="079184"/>
            </a:solidFill>
            <a:prstDash val="solid"/>
            <a:round/>
            <a:headEnd type="none" w="sm" len="sm"/>
            <a:tailEnd type="none" w="sm" len="sm"/>
          </a:ln>
        </p:spPr>
      </p:pic>
      <p:sp>
        <p:nvSpPr>
          <p:cNvPr id="169" name="Google Shape;169;g10e9bfa4ee2_0_330"/>
          <p:cNvSpPr txBox="1"/>
          <p:nvPr/>
        </p:nvSpPr>
        <p:spPr>
          <a:xfrm>
            <a:off x="10099675" y="5286750"/>
            <a:ext cx="165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000" i="1">
                <a:solidFill>
                  <a:srgbClr val="000000"/>
                </a:solidFill>
                <a:latin typeface="Calibri"/>
                <a:ea typeface="Calibri"/>
                <a:cs typeface="Calibri"/>
                <a:sym typeface="Calibri"/>
              </a:rPr>
              <a:t>Jobb i malen på neste side. </a:t>
            </a:r>
            <a:endParaRPr sz="1000" i="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100e30fa34_0_0"/>
          <p:cNvSpPr txBox="1"/>
          <p:nvPr/>
        </p:nvSpPr>
        <p:spPr>
          <a:xfrm>
            <a:off x="389718" y="1300941"/>
            <a:ext cx="1544700" cy="6525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79184"/>
              </a:buClr>
              <a:buSzPts val="800"/>
              <a:buFont typeface="Arial"/>
              <a:buNone/>
            </a:pPr>
            <a:r>
              <a:rPr lang="no-NO" sz="1100" b="1">
                <a:solidFill>
                  <a:srgbClr val="079184"/>
                </a:solidFill>
              </a:rPr>
              <a:t>Tittel: Seniorsamtalen</a:t>
            </a:r>
            <a:endParaRPr sz="1500"/>
          </a:p>
          <a:p>
            <a:pPr marL="0" marR="0" lvl="0" indent="0" algn="l" rtl="0">
              <a:lnSpc>
                <a:spcPct val="125000"/>
              </a:lnSpc>
              <a:spcBef>
                <a:spcPts val="1200"/>
              </a:spcBef>
              <a:spcAft>
                <a:spcPts val="0"/>
              </a:spcAft>
              <a:buClr>
                <a:schemeClr val="dk1"/>
              </a:buClr>
              <a:buSzPts val="800"/>
              <a:buFont typeface="Arial"/>
              <a:buNone/>
            </a:pPr>
            <a:endParaRPr sz="1100" b="0">
              <a:solidFill>
                <a:srgbClr val="079184"/>
              </a:solidFill>
              <a:highlight>
                <a:srgbClr val="C6071E"/>
              </a:highlight>
              <a:latin typeface="Arial"/>
              <a:ea typeface="Arial"/>
              <a:cs typeface="Arial"/>
              <a:sym typeface="Arial"/>
            </a:endParaRPr>
          </a:p>
        </p:txBody>
      </p:sp>
      <p:sp>
        <p:nvSpPr>
          <p:cNvPr id="177" name="Google Shape;177;g1100e30fa34_0_0"/>
          <p:cNvSpPr/>
          <p:nvPr/>
        </p:nvSpPr>
        <p:spPr>
          <a:xfrm>
            <a:off x="389716" y="1842274"/>
            <a:ext cx="1544700" cy="12237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900">
                <a:solidFill>
                  <a:srgbClr val="1B4443"/>
                </a:solidFill>
                <a:latin typeface="Calibri"/>
                <a:ea typeface="Calibri"/>
                <a:cs typeface="Calibri"/>
                <a:sym typeface="Calibri"/>
              </a:rPr>
              <a:t>Lim inn bilde eller tegn her</a:t>
            </a:r>
            <a:endParaRPr/>
          </a:p>
        </p:txBody>
      </p:sp>
      <p:cxnSp>
        <p:nvCxnSpPr>
          <p:cNvPr id="178" name="Google Shape;178;g1100e30fa34_0_0"/>
          <p:cNvCxnSpPr/>
          <p:nvPr/>
        </p:nvCxnSpPr>
        <p:spPr>
          <a:xfrm>
            <a:off x="2374382" y="1556598"/>
            <a:ext cx="1902000" cy="8400"/>
          </a:xfrm>
          <a:prstGeom prst="straightConnector1">
            <a:avLst/>
          </a:prstGeom>
          <a:noFill/>
          <a:ln w="28575" cap="flat" cmpd="sng">
            <a:solidFill>
              <a:srgbClr val="079184"/>
            </a:solidFill>
            <a:prstDash val="solid"/>
            <a:miter lim="800000"/>
            <a:headEnd type="none" w="sm" len="sm"/>
            <a:tailEnd type="triangle" w="med" len="med"/>
          </a:ln>
        </p:spPr>
      </p:cxnSp>
      <p:cxnSp>
        <p:nvCxnSpPr>
          <p:cNvPr id="179" name="Google Shape;179;g1100e30fa34_0_0"/>
          <p:cNvCxnSpPr/>
          <p:nvPr/>
        </p:nvCxnSpPr>
        <p:spPr>
          <a:xfrm rot="10800000" flipH="1">
            <a:off x="4410288" y="1556498"/>
            <a:ext cx="5297100" cy="600"/>
          </a:xfrm>
          <a:prstGeom prst="straightConnector1">
            <a:avLst/>
          </a:prstGeom>
          <a:noFill/>
          <a:ln w="28575" cap="flat" cmpd="sng">
            <a:solidFill>
              <a:srgbClr val="079184"/>
            </a:solidFill>
            <a:prstDash val="solid"/>
            <a:miter lim="800000"/>
            <a:headEnd type="none" w="sm" len="sm"/>
            <a:tailEnd type="triangle" w="med" len="med"/>
          </a:ln>
        </p:spPr>
      </p:cxnSp>
      <p:cxnSp>
        <p:nvCxnSpPr>
          <p:cNvPr id="180" name="Google Shape;180;g1100e30fa34_0_0"/>
          <p:cNvCxnSpPr/>
          <p:nvPr/>
        </p:nvCxnSpPr>
        <p:spPr>
          <a:xfrm>
            <a:off x="9942511" y="1556597"/>
            <a:ext cx="1898400" cy="600"/>
          </a:xfrm>
          <a:prstGeom prst="straightConnector1">
            <a:avLst/>
          </a:prstGeom>
          <a:noFill/>
          <a:ln w="28575" cap="flat" cmpd="sng">
            <a:solidFill>
              <a:srgbClr val="079184"/>
            </a:solidFill>
            <a:prstDash val="solid"/>
            <a:miter lim="800000"/>
            <a:headEnd type="none" w="sm" len="sm"/>
            <a:tailEnd type="triangle" w="med" len="med"/>
          </a:ln>
        </p:spPr>
      </p:cxnSp>
      <p:sp>
        <p:nvSpPr>
          <p:cNvPr id="181" name="Google Shape;181;g1100e30fa34_0_0"/>
          <p:cNvSpPr txBox="1"/>
          <p:nvPr/>
        </p:nvSpPr>
        <p:spPr>
          <a:xfrm>
            <a:off x="2374363" y="1283950"/>
            <a:ext cx="1479900" cy="2997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79184"/>
              </a:buClr>
              <a:buSzPts val="800"/>
              <a:buFont typeface="Arial"/>
              <a:buNone/>
            </a:pPr>
            <a:r>
              <a:rPr lang="no-NO" sz="1200" b="1">
                <a:solidFill>
                  <a:srgbClr val="079184"/>
                </a:solidFill>
              </a:rPr>
              <a:t>HVA MÅ SKJE FØR</a:t>
            </a:r>
            <a:endParaRPr sz="1200" b="1">
              <a:solidFill>
                <a:srgbClr val="079184"/>
              </a:solidFill>
              <a:highlight>
                <a:srgbClr val="C6071E"/>
              </a:highlight>
            </a:endParaRPr>
          </a:p>
        </p:txBody>
      </p:sp>
      <p:sp>
        <p:nvSpPr>
          <p:cNvPr id="182" name="Google Shape;182;g1100e30fa34_0_0"/>
          <p:cNvSpPr txBox="1"/>
          <p:nvPr/>
        </p:nvSpPr>
        <p:spPr>
          <a:xfrm>
            <a:off x="4501907" y="1300450"/>
            <a:ext cx="4509600" cy="2997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79184"/>
              </a:buClr>
              <a:buSzPts val="800"/>
              <a:buFont typeface="Arial"/>
              <a:buNone/>
            </a:pPr>
            <a:r>
              <a:rPr lang="no-NO" sz="1200" b="1">
                <a:solidFill>
                  <a:srgbClr val="079184"/>
                </a:solidFill>
              </a:rPr>
              <a:t>HVA SKJER NÅR DETTE UTSPILLER SEG/ER I BRUK</a:t>
            </a:r>
            <a:endParaRPr sz="1200" b="1">
              <a:solidFill>
                <a:srgbClr val="079184"/>
              </a:solidFill>
              <a:highlight>
                <a:srgbClr val="C6071E"/>
              </a:highlight>
            </a:endParaRPr>
          </a:p>
        </p:txBody>
      </p:sp>
      <p:sp>
        <p:nvSpPr>
          <p:cNvPr id="183" name="Google Shape;183;g1100e30fa34_0_0"/>
          <p:cNvSpPr txBox="1"/>
          <p:nvPr/>
        </p:nvSpPr>
        <p:spPr>
          <a:xfrm>
            <a:off x="9942484" y="1300450"/>
            <a:ext cx="1544700" cy="2997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79184"/>
              </a:buClr>
              <a:buSzPts val="800"/>
              <a:buFont typeface="Arial"/>
              <a:buNone/>
            </a:pPr>
            <a:r>
              <a:rPr lang="no-NO" sz="1200" b="1">
                <a:solidFill>
                  <a:srgbClr val="079184"/>
                </a:solidFill>
              </a:rPr>
              <a:t>HVA SKJER ETTER</a:t>
            </a:r>
            <a:endParaRPr sz="1200" b="1">
              <a:solidFill>
                <a:srgbClr val="079184"/>
              </a:solidFill>
              <a:highlight>
                <a:srgbClr val="C6071E"/>
              </a:highlight>
            </a:endParaRPr>
          </a:p>
        </p:txBody>
      </p:sp>
      <p:sp>
        <p:nvSpPr>
          <p:cNvPr id="184" name="Google Shape;184;g1100e30fa34_0_0"/>
          <p:cNvSpPr/>
          <p:nvPr/>
        </p:nvSpPr>
        <p:spPr>
          <a:xfrm>
            <a:off x="2352662" y="1842274"/>
            <a:ext cx="18033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300">
                <a:solidFill>
                  <a:schemeClr val="dk1"/>
                </a:solidFill>
                <a:latin typeface="Calibri"/>
                <a:ea typeface="Calibri"/>
                <a:cs typeface="Calibri"/>
                <a:sym typeface="Calibri"/>
              </a:rPr>
              <a:t>Forberedelser</a:t>
            </a:r>
            <a:endParaRPr sz="1300">
              <a:solidFill>
                <a:schemeClr val="dk1"/>
              </a:solidFill>
              <a:latin typeface="Calibri"/>
              <a:ea typeface="Calibri"/>
              <a:cs typeface="Calibri"/>
              <a:sym typeface="Calibri"/>
            </a:endParaRPr>
          </a:p>
        </p:txBody>
      </p:sp>
      <p:sp>
        <p:nvSpPr>
          <p:cNvPr id="185" name="Google Shape;185;g1100e30fa34_0_0"/>
          <p:cNvSpPr/>
          <p:nvPr/>
        </p:nvSpPr>
        <p:spPr>
          <a:xfrm>
            <a:off x="4422094" y="1869184"/>
            <a:ext cx="17292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300">
                <a:solidFill>
                  <a:schemeClr val="dk1"/>
                </a:solidFill>
                <a:latin typeface="Calibri"/>
                <a:ea typeface="Calibri"/>
                <a:cs typeface="Calibri"/>
                <a:sym typeface="Calibri"/>
              </a:rPr>
              <a:t>Samtale 1 om overgangen til pensjon og hvordan engasjere seg i lokalmiljøet</a:t>
            </a:r>
            <a:endParaRPr sz="1600">
              <a:solidFill>
                <a:schemeClr val="dk1"/>
              </a:solidFill>
              <a:latin typeface="Calibri"/>
              <a:ea typeface="Calibri"/>
              <a:cs typeface="Calibri"/>
              <a:sym typeface="Calibri"/>
            </a:endParaRPr>
          </a:p>
        </p:txBody>
      </p:sp>
      <p:sp>
        <p:nvSpPr>
          <p:cNvPr id="186" name="Google Shape;186;g1100e30fa34_0_0"/>
          <p:cNvSpPr/>
          <p:nvPr/>
        </p:nvSpPr>
        <p:spPr>
          <a:xfrm>
            <a:off x="6277239" y="1869177"/>
            <a:ext cx="15669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300">
                <a:solidFill>
                  <a:schemeClr val="dk1"/>
                </a:solidFill>
                <a:latin typeface="Calibri"/>
                <a:ea typeface="Calibri"/>
                <a:cs typeface="Calibri"/>
                <a:sym typeface="Calibri"/>
              </a:rPr>
              <a:t>Samtale 2 med aktuelle aktiviteter/organisasjoner å engasjere seg i</a:t>
            </a:r>
            <a:endParaRPr sz="800">
              <a:solidFill>
                <a:schemeClr val="lt1"/>
              </a:solidFill>
              <a:latin typeface="Calibri"/>
              <a:ea typeface="Calibri"/>
              <a:cs typeface="Calibri"/>
              <a:sym typeface="Calibri"/>
            </a:endParaRPr>
          </a:p>
        </p:txBody>
      </p:sp>
      <p:sp>
        <p:nvSpPr>
          <p:cNvPr id="187" name="Google Shape;187;g1100e30fa34_0_0"/>
          <p:cNvSpPr/>
          <p:nvPr/>
        </p:nvSpPr>
        <p:spPr>
          <a:xfrm>
            <a:off x="7970101" y="1869184"/>
            <a:ext cx="17292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dk1"/>
              </a:solidFill>
              <a:latin typeface="Calibri"/>
              <a:ea typeface="Calibri"/>
              <a:cs typeface="Calibri"/>
              <a:sym typeface="Calibri"/>
            </a:endParaRPr>
          </a:p>
        </p:txBody>
      </p:sp>
      <p:sp>
        <p:nvSpPr>
          <p:cNvPr id="188" name="Google Shape;188;g1100e30fa34_0_0"/>
          <p:cNvSpPr/>
          <p:nvPr/>
        </p:nvSpPr>
        <p:spPr>
          <a:xfrm>
            <a:off x="9954698" y="1872236"/>
            <a:ext cx="18864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300">
                <a:solidFill>
                  <a:schemeClr val="dk1"/>
                </a:solidFill>
                <a:latin typeface="Calibri"/>
                <a:ea typeface="Calibri"/>
                <a:cs typeface="Calibri"/>
                <a:sym typeface="Calibri"/>
              </a:rPr>
              <a:t>Senioren engasjerer seg</a:t>
            </a:r>
            <a:endParaRPr sz="1300">
              <a:solidFill>
                <a:schemeClr val="dk1"/>
              </a:solidFill>
              <a:latin typeface="Calibri"/>
              <a:ea typeface="Calibri"/>
              <a:cs typeface="Calibri"/>
              <a:sym typeface="Calibri"/>
            </a:endParaRPr>
          </a:p>
        </p:txBody>
      </p:sp>
      <p:sp>
        <p:nvSpPr>
          <p:cNvPr id="189" name="Google Shape;189;g1100e30fa34_0_0"/>
          <p:cNvSpPr txBox="1"/>
          <p:nvPr/>
        </p:nvSpPr>
        <p:spPr>
          <a:xfrm>
            <a:off x="342825" y="424181"/>
            <a:ext cx="1603800" cy="442200"/>
          </a:xfrm>
          <a:prstGeom prst="rect">
            <a:avLst/>
          </a:prstGeom>
          <a:solidFill>
            <a:srgbClr val="47AAA2">
              <a:alpha val="23160"/>
            </a:srgbClr>
          </a:solidFill>
          <a:ln>
            <a:noFill/>
          </a:ln>
        </p:spPr>
        <p:txBody>
          <a:bodyPr spcFirstLastPara="1" wrap="square" lIns="0" tIns="0" rIns="0" bIns="0" anchor="ctr" anchorCtr="0">
            <a:noAutofit/>
          </a:bodyPr>
          <a:lstStyle/>
          <a:p>
            <a:pPr marL="0" marR="0" lvl="0" indent="0" algn="ctr" rtl="0">
              <a:lnSpc>
                <a:spcPct val="125000"/>
              </a:lnSpc>
              <a:spcBef>
                <a:spcPts val="0"/>
              </a:spcBef>
              <a:spcAft>
                <a:spcPts val="0"/>
              </a:spcAft>
              <a:buClr>
                <a:srgbClr val="1B4443"/>
              </a:buClr>
              <a:buSzPts val="800"/>
              <a:buFont typeface="Arial"/>
              <a:buNone/>
            </a:pPr>
            <a:r>
              <a:rPr lang="no-NO" sz="1300" b="0" i="1">
                <a:solidFill>
                  <a:srgbClr val="1B4443"/>
                </a:solidFill>
                <a:latin typeface="Arial"/>
                <a:ea typeface="Arial"/>
                <a:cs typeface="Arial"/>
                <a:sym typeface="Arial"/>
              </a:rPr>
              <a:t>Introduksjon til </a:t>
            </a:r>
            <a:r>
              <a:rPr lang="no-NO" sz="1300" i="1">
                <a:solidFill>
                  <a:srgbClr val="1B4443"/>
                </a:solidFill>
              </a:rPr>
              <a:t>idéen</a:t>
            </a:r>
            <a:endParaRPr sz="1300" b="0" i="1">
              <a:solidFill>
                <a:srgbClr val="1B4443"/>
              </a:solidFill>
              <a:highlight>
                <a:srgbClr val="C6071E"/>
              </a:highlight>
              <a:latin typeface="Arial"/>
              <a:ea typeface="Arial"/>
              <a:cs typeface="Arial"/>
              <a:sym typeface="Arial"/>
            </a:endParaRPr>
          </a:p>
        </p:txBody>
      </p:sp>
      <p:cxnSp>
        <p:nvCxnSpPr>
          <p:cNvPr id="190" name="Google Shape;190;g1100e30fa34_0_0"/>
          <p:cNvCxnSpPr/>
          <p:nvPr/>
        </p:nvCxnSpPr>
        <p:spPr>
          <a:xfrm>
            <a:off x="2149691" y="420370"/>
            <a:ext cx="0" cy="6077100"/>
          </a:xfrm>
          <a:prstGeom prst="straightConnector1">
            <a:avLst/>
          </a:prstGeom>
          <a:noFill/>
          <a:ln w="38100" cap="flat" cmpd="sng">
            <a:solidFill>
              <a:srgbClr val="079184"/>
            </a:solidFill>
            <a:prstDash val="dot"/>
            <a:miter lim="800000"/>
            <a:headEnd type="none" w="sm" len="sm"/>
            <a:tailEnd type="none" w="sm" len="sm"/>
          </a:ln>
        </p:spPr>
      </p:cxnSp>
      <p:sp>
        <p:nvSpPr>
          <p:cNvPr id="191" name="Google Shape;191;g1100e30fa34_0_0"/>
          <p:cNvSpPr txBox="1"/>
          <p:nvPr/>
        </p:nvSpPr>
        <p:spPr>
          <a:xfrm>
            <a:off x="2374367" y="411500"/>
            <a:ext cx="9466800" cy="442200"/>
          </a:xfrm>
          <a:prstGeom prst="rect">
            <a:avLst/>
          </a:prstGeom>
          <a:solidFill>
            <a:srgbClr val="47AAA2">
              <a:alpha val="23160"/>
            </a:srgbClr>
          </a:solidFill>
          <a:ln>
            <a:noFill/>
          </a:ln>
        </p:spPr>
        <p:txBody>
          <a:bodyPr spcFirstLastPara="1" wrap="square" lIns="108000" tIns="0" rIns="0" bIns="0" anchor="ctr" anchorCtr="0">
            <a:noAutofit/>
          </a:bodyPr>
          <a:lstStyle/>
          <a:p>
            <a:pPr marL="0" lvl="0" indent="0" algn="l" rtl="0">
              <a:lnSpc>
                <a:spcPct val="125000"/>
              </a:lnSpc>
              <a:spcBef>
                <a:spcPts val="0"/>
              </a:spcBef>
              <a:spcAft>
                <a:spcPts val="0"/>
              </a:spcAft>
              <a:buClr>
                <a:srgbClr val="1B4443"/>
              </a:buClr>
              <a:buSzPts val="800"/>
              <a:buFont typeface="Arial"/>
              <a:buNone/>
            </a:pPr>
            <a:r>
              <a:rPr lang="no-NO" sz="1300" i="1">
                <a:solidFill>
                  <a:srgbClr val="1B4443"/>
                </a:solidFill>
              </a:rPr>
              <a:t>Beskrivelse av hva som skjer og hvordan det oppleves</a:t>
            </a:r>
            <a:endParaRPr sz="1300" i="1">
              <a:solidFill>
                <a:srgbClr val="1B4443"/>
              </a:solidFill>
            </a:endParaRPr>
          </a:p>
        </p:txBody>
      </p:sp>
      <p:sp>
        <p:nvSpPr>
          <p:cNvPr id="192" name="Google Shape;192;g1100e30fa34_0_0"/>
          <p:cNvSpPr/>
          <p:nvPr/>
        </p:nvSpPr>
        <p:spPr>
          <a:xfrm>
            <a:off x="367625" y="3260339"/>
            <a:ext cx="15669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Seniorsamtalen er en samtale mellom arbeidsgiver og en ansatt som snart skal pensjoneres. Formålet med samtalen er å snakke om overgangen til pensjonistlivet. Arbeidsgiver skal fungere som en los - føre pensjonisten over til riktig aktivitet og engasjement etter arbeidslivet.</a:t>
            </a:r>
            <a:endParaRPr/>
          </a:p>
        </p:txBody>
      </p:sp>
      <p:sp>
        <p:nvSpPr>
          <p:cNvPr id="193" name="Google Shape;193;g1100e30fa34_0_0"/>
          <p:cNvSpPr/>
          <p:nvPr/>
        </p:nvSpPr>
        <p:spPr>
          <a:xfrm>
            <a:off x="2328365" y="3260339"/>
            <a:ext cx="18465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Arbeidsgiver og ansatt forbereder seg. </a:t>
            </a:r>
            <a:endParaRPr sz="1100">
              <a:solidFill>
                <a:srgbClr val="1B4443"/>
              </a:solidFill>
              <a:latin typeface="Calibri"/>
              <a:ea typeface="Calibri"/>
              <a:cs typeface="Calibri"/>
              <a:sym typeface="Calibri"/>
            </a:endParaRPr>
          </a:p>
          <a:p>
            <a:pPr marL="0" marR="0" lvl="0" indent="0" algn="l" rtl="0">
              <a:spcBef>
                <a:spcPts val="0"/>
              </a:spcBef>
              <a:spcAft>
                <a:spcPts val="0"/>
              </a:spcAft>
              <a:buNone/>
            </a:pPr>
            <a:endParaRPr sz="1100">
              <a:solidFill>
                <a:srgbClr val="1B4443"/>
              </a:solidFill>
              <a:latin typeface="Calibri"/>
              <a:ea typeface="Calibri"/>
              <a:cs typeface="Calibri"/>
              <a:sym typeface="Calibri"/>
            </a:endParaRPr>
          </a:p>
          <a:p>
            <a:pPr marL="0" marR="0" lvl="0" indent="0" algn="l" rtl="0">
              <a:spcBef>
                <a:spcPts val="0"/>
              </a:spcBef>
              <a:spcAft>
                <a:spcPts val="0"/>
              </a:spcAft>
              <a:buNone/>
            </a:pPr>
            <a:r>
              <a:rPr lang="no-NO" sz="1100">
                <a:solidFill>
                  <a:srgbClr val="1B4443"/>
                </a:solidFill>
                <a:latin typeface="Calibri"/>
                <a:ea typeface="Calibri"/>
                <a:cs typeface="Calibri"/>
                <a:sym typeface="Calibri"/>
              </a:rPr>
              <a:t>Ansatt: Tanker om ønsker for pensjonistlivet. </a:t>
            </a:r>
            <a:endParaRPr sz="1100">
              <a:solidFill>
                <a:srgbClr val="1B4443"/>
              </a:solidFill>
              <a:latin typeface="Calibri"/>
              <a:ea typeface="Calibri"/>
              <a:cs typeface="Calibri"/>
              <a:sym typeface="Calibri"/>
            </a:endParaRPr>
          </a:p>
          <a:p>
            <a:pPr marL="0" marR="0" lvl="0" indent="0" algn="l" rtl="0">
              <a:spcBef>
                <a:spcPts val="0"/>
              </a:spcBef>
              <a:spcAft>
                <a:spcPts val="0"/>
              </a:spcAft>
              <a:buNone/>
            </a:pPr>
            <a:endParaRPr sz="1100">
              <a:solidFill>
                <a:srgbClr val="1B4443"/>
              </a:solidFill>
              <a:latin typeface="Calibri"/>
              <a:ea typeface="Calibri"/>
              <a:cs typeface="Calibri"/>
              <a:sym typeface="Calibri"/>
            </a:endParaRPr>
          </a:p>
          <a:p>
            <a:pPr marL="0" marR="0" lvl="0" indent="0" algn="l" rtl="0">
              <a:spcBef>
                <a:spcPts val="0"/>
              </a:spcBef>
              <a:spcAft>
                <a:spcPts val="0"/>
              </a:spcAft>
              <a:buNone/>
            </a:pPr>
            <a:r>
              <a:rPr lang="no-NO" sz="1100">
                <a:solidFill>
                  <a:srgbClr val="1B4443"/>
                </a:solidFill>
                <a:latin typeface="Calibri"/>
                <a:ea typeface="Calibri"/>
                <a:cs typeface="Calibri"/>
                <a:sym typeface="Calibri"/>
              </a:rPr>
              <a:t>Arbeidsgiver:  </a:t>
            </a:r>
            <a:endParaRPr sz="1100">
              <a:solidFill>
                <a:srgbClr val="1B4443"/>
              </a:solidFill>
              <a:latin typeface="Calibri"/>
              <a:ea typeface="Calibri"/>
              <a:cs typeface="Calibri"/>
              <a:sym typeface="Calibri"/>
            </a:endParaRPr>
          </a:p>
          <a:p>
            <a:pPr marL="0" marR="0" lvl="0" indent="0" algn="l" rtl="0">
              <a:spcBef>
                <a:spcPts val="0"/>
              </a:spcBef>
              <a:spcAft>
                <a:spcPts val="0"/>
              </a:spcAft>
              <a:buNone/>
            </a:pPr>
            <a:r>
              <a:rPr lang="no-NO" sz="1100">
                <a:solidFill>
                  <a:srgbClr val="1B4443"/>
                </a:solidFill>
                <a:latin typeface="Calibri"/>
                <a:ea typeface="Calibri"/>
                <a:cs typeface="Calibri"/>
                <a:sym typeface="Calibri"/>
              </a:rPr>
              <a:t>Lage spørsmål for å hjelpe ansatt å forberede seg? </a:t>
            </a:r>
            <a:endParaRPr/>
          </a:p>
        </p:txBody>
      </p:sp>
      <p:sp>
        <p:nvSpPr>
          <p:cNvPr id="194" name="Google Shape;194;g1100e30fa34_0_0"/>
          <p:cNvSpPr/>
          <p:nvPr/>
        </p:nvSpPr>
        <p:spPr>
          <a:xfrm>
            <a:off x="4410291" y="3260339"/>
            <a:ext cx="17292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Arbeidsgiver og ansatt gjennomfører samtalen. Oppleves trygt å snakke med arbeidsgiver om kompetanse, erfaringer og hvordan man ønsker å bruke seg selv. </a:t>
            </a:r>
            <a:endParaRPr sz="1100">
              <a:solidFill>
                <a:srgbClr val="1B4443"/>
              </a:solidFill>
              <a:latin typeface="Calibri"/>
              <a:ea typeface="Calibri"/>
              <a:cs typeface="Calibri"/>
              <a:sym typeface="Calibri"/>
            </a:endParaRPr>
          </a:p>
          <a:p>
            <a:pPr marL="0" marR="0" lvl="0" indent="0" algn="l" rtl="0">
              <a:spcBef>
                <a:spcPts val="0"/>
              </a:spcBef>
              <a:spcAft>
                <a:spcPts val="0"/>
              </a:spcAft>
              <a:buNone/>
            </a:pPr>
            <a:endParaRPr sz="1100">
              <a:solidFill>
                <a:srgbClr val="1B4443"/>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no-NO" sz="1100">
                <a:solidFill>
                  <a:srgbClr val="1B4443"/>
                </a:solidFill>
                <a:latin typeface="Calibri"/>
                <a:ea typeface="Calibri"/>
                <a:cs typeface="Calibri"/>
                <a:sym typeface="Calibri"/>
              </a:rPr>
              <a:t>Arbeidsgiver: Tar ansvar for neste steg, sjekker relevante tilbud og planlegger neste samtale</a:t>
            </a:r>
            <a:endParaRPr sz="1100">
              <a:solidFill>
                <a:srgbClr val="1B4443"/>
              </a:solidFill>
              <a:latin typeface="Calibri"/>
              <a:ea typeface="Calibri"/>
              <a:cs typeface="Calibri"/>
              <a:sym typeface="Calibri"/>
            </a:endParaRPr>
          </a:p>
        </p:txBody>
      </p:sp>
      <p:sp>
        <p:nvSpPr>
          <p:cNvPr id="195" name="Google Shape;195;g1100e30fa34_0_0"/>
          <p:cNvSpPr/>
          <p:nvPr/>
        </p:nvSpPr>
        <p:spPr>
          <a:xfrm>
            <a:off x="9942520" y="3260339"/>
            <a:ext cx="18984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o-NO" sz="1100">
                <a:solidFill>
                  <a:srgbClr val="1B4443"/>
                </a:solidFill>
                <a:latin typeface="Calibri"/>
                <a:ea typeface="Calibri"/>
                <a:cs typeface="Calibri"/>
                <a:sym typeface="Calibri"/>
              </a:rPr>
              <a:t>Senioren er pensjonist, og engasjerer seg i lokalmiljøet. </a:t>
            </a:r>
            <a:endParaRPr sz="1100">
              <a:solidFill>
                <a:srgbClr val="1B4443"/>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no-NO" sz="1100">
                <a:solidFill>
                  <a:srgbClr val="1B4443"/>
                </a:solidFill>
                <a:latin typeface="Calibri"/>
                <a:ea typeface="Calibri"/>
                <a:cs typeface="Calibri"/>
                <a:sym typeface="Calibri"/>
              </a:rPr>
              <a:t>Neste gang arbeidsgiver skal ha seniorsamtale, kan pensjonisten være en som kommer for å snakke med kommende pensjonister.</a:t>
            </a:r>
            <a:endParaRPr sz="1100">
              <a:solidFill>
                <a:srgbClr val="1B4443"/>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solidFill>
                <a:srgbClr val="1B4443"/>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no-NO" sz="1100">
                <a:solidFill>
                  <a:srgbClr val="1B4443"/>
                </a:solidFill>
                <a:latin typeface="Calibri"/>
                <a:ea typeface="Calibri"/>
                <a:cs typeface="Calibri"/>
                <a:sym typeface="Calibri"/>
              </a:rPr>
              <a:t>Pensjonist og arbeidsgiver beholder kontakten, som oppleves positivt for begge parter.</a:t>
            </a:r>
            <a:endParaRPr sz="1100">
              <a:solidFill>
                <a:srgbClr val="1B4443"/>
              </a:solidFill>
              <a:latin typeface="Calibri"/>
              <a:ea typeface="Calibri"/>
              <a:cs typeface="Calibri"/>
              <a:sym typeface="Calibri"/>
            </a:endParaRPr>
          </a:p>
        </p:txBody>
      </p:sp>
      <p:sp>
        <p:nvSpPr>
          <p:cNvPr id="196" name="Google Shape;196;g1100e30fa34_0_0"/>
          <p:cNvSpPr txBox="1"/>
          <p:nvPr/>
        </p:nvSpPr>
        <p:spPr>
          <a:xfrm>
            <a:off x="4803900" y="5572700"/>
            <a:ext cx="4509600" cy="631200"/>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2900" b="1" i="1">
                <a:latin typeface="Calibri"/>
                <a:ea typeface="Calibri"/>
                <a:cs typeface="Calibri"/>
                <a:sym typeface="Calibri"/>
              </a:rPr>
              <a:t>Eksempel</a:t>
            </a:r>
            <a:endParaRPr sz="2900" b="1" i="1">
              <a:latin typeface="Calibri"/>
              <a:ea typeface="Calibri"/>
              <a:cs typeface="Calibri"/>
              <a:sym typeface="Calibri"/>
            </a:endParaRPr>
          </a:p>
        </p:txBody>
      </p:sp>
      <p:sp>
        <p:nvSpPr>
          <p:cNvPr id="197" name="Google Shape;197;g1100e30fa34_0_0"/>
          <p:cNvSpPr/>
          <p:nvPr/>
        </p:nvSpPr>
        <p:spPr>
          <a:xfrm>
            <a:off x="6243175" y="3260350"/>
            <a:ext cx="15669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Ansatt og representant for aktuell(e) aktivitet(er) møtes. Det oppleves uforpliktende for ansatt, men samtidig som en døråpner som gjør det lett å ta kontakt når hen ønsker det.</a:t>
            </a:r>
            <a:endParaRPr sz="1100">
              <a:solidFill>
                <a:srgbClr val="1B4443"/>
              </a:solidFill>
              <a:latin typeface="Calibri"/>
              <a:ea typeface="Calibri"/>
              <a:cs typeface="Calibri"/>
              <a:sym typeface="Calibri"/>
            </a:endParaRPr>
          </a:p>
        </p:txBody>
      </p:sp>
      <p:sp>
        <p:nvSpPr>
          <p:cNvPr id="198" name="Google Shape;198;g1100e30fa34_0_0"/>
          <p:cNvSpPr/>
          <p:nvPr/>
        </p:nvSpPr>
        <p:spPr>
          <a:xfrm>
            <a:off x="7970100" y="3260350"/>
            <a:ext cx="17292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0e9bfa4ee2_0_337"/>
          <p:cNvSpPr txBox="1"/>
          <p:nvPr/>
        </p:nvSpPr>
        <p:spPr>
          <a:xfrm>
            <a:off x="389718" y="1300941"/>
            <a:ext cx="1544700" cy="6525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79184"/>
              </a:buClr>
              <a:buSzPts val="800"/>
              <a:buFont typeface="Arial"/>
              <a:buNone/>
            </a:pPr>
            <a:r>
              <a:rPr lang="no-NO" sz="1100" b="1">
                <a:solidFill>
                  <a:srgbClr val="079184"/>
                </a:solidFill>
              </a:rPr>
              <a:t>Tittel: </a:t>
            </a:r>
            <a:endParaRPr sz="1500"/>
          </a:p>
          <a:p>
            <a:pPr marL="0" marR="0" lvl="0" indent="0" algn="l" rtl="0">
              <a:lnSpc>
                <a:spcPct val="125000"/>
              </a:lnSpc>
              <a:spcBef>
                <a:spcPts val="1200"/>
              </a:spcBef>
              <a:spcAft>
                <a:spcPts val="0"/>
              </a:spcAft>
              <a:buClr>
                <a:schemeClr val="dk1"/>
              </a:buClr>
              <a:buSzPts val="800"/>
              <a:buFont typeface="Arial"/>
              <a:buNone/>
            </a:pPr>
            <a:endParaRPr sz="1100" b="0">
              <a:solidFill>
                <a:srgbClr val="079184"/>
              </a:solidFill>
              <a:highlight>
                <a:srgbClr val="C6071E"/>
              </a:highlight>
              <a:latin typeface="Arial"/>
              <a:ea typeface="Arial"/>
              <a:cs typeface="Arial"/>
              <a:sym typeface="Arial"/>
            </a:endParaRPr>
          </a:p>
        </p:txBody>
      </p:sp>
      <p:sp>
        <p:nvSpPr>
          <p:cNvPr id="206" name="Google Shape;206;g10e9bfa4ee2_0_337"/>
          <p:cNvSpPr/>
          <p:nvPr/>
        </p:nvSpPr>
        <p:spPr>
          <a:xfrm>
            <a:off x="389716" y="1842274"/>
            <a:ext cx="1544700" cy="12237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900">
                <a:solidFill>
                  <a:srgbClr val="1B4443"/>
                </a:solidFill>
                <a:latin typeface="Calibri"/>
                <a:ea typeface="Calibri"/>
                <a:cs typeface="Calibri"/>
                <a:sym typeface="Calibri"/>
              </a:rPr>
              <a:t>Lim inn bilde eller tegn her</a:t>
            </a:r>
            <a:endParaRPr/>
          </a:p>
        </p:txBody>
      </p:sp>
      <p:cxnSp>
        <p:nvCxnSpPr>
          <p:cNvPr id="207" name="Google Shape;207;g10e9bfa4ee2_0_337"/>
          <p:cNvCxnSpPr/>
          <p:nvPr/>
        </p:nvCxnSpPr>
        <p:spPr>
          <a:xfrm>
            <a:off x="2374382" y="1556598"/>
            <a:ext cx="1902000" cy="8400"/>
          </a:xfrm>
          <a:prstGeom prst="straightConnector1">
            <a:avLst/>
          </a:prstGeom>
          <a:noFill/>
          <a:ln w="28575" cap="flat" cmpd="sng">
            <a:solidFill>
              <a:srgbClr val="079184"/>
            </a:solidFill>
            <a:prstDash val="solid"/>
            <a:miter lim="800000"/>
            <a:headEnd type="none" w="sm" len="sm"/>
            <a:tailEnd type="triangle" w="med" len="med"/>
          </a:ln>
        </p:spPr>
      </p:cxnSp>
      <p:cxnSp>
        <p:nvCxnSpPr>
          <p:cNvPr id="208" name="Google Shape;208;g10e9bfa4ee2_0_337"/>
          <p:cNvCxnSpPr/>
          <p:nvPr/>
        </p:nvCxnSpPr>
        <p:spPr>
          <a:xfrm rot="10800000" flipH="1">
            <a:off x="4410288" y="1556498"/>
            <a:ext cx="5297100" cy="600"/>
          </a:xfrm>
          <a:prstGeom prst="straightConnector1">
            <a:avLst/>
          </a:prstGeom>
          <a:noFill/>
          <a:ln w="28575" cap="flat" cmpd="sng">
            <a:solidFill>
              <a:srgbClr val="079184"/>
            </a:solidFill>
            <a:prstDash val="solid"/>
            <a:miter lim="800000"/>
            <a:headEnd type="none" w="sm" len="sm"/>
            <a:tailEnd type="triangle" w="med" len="med"/>
          </a:ln>
        </p:spPr>
      </p:cxnSp>
      <p:cxnSp>
        <p:nvCxnSpPr>
          <p:cNvPr id="209" name="Google Shape;209;g10e9bfa4ee2_0_337"/>
          <p:cNvCxnSpPr/>
          <p:nvPr/>
        </p:nvCxnSpPr>
        <p:spPr>
          <a:xfrm>
            <a:off x="9942511" y="1556597"/>
            <a:ext cx="1898400" cy="600"/>
          </a:xfrm>
          <a:prstGeom prst="straightConnector1">
            <a:avLst/>
          </a:prstGeom>
          <a:noFill/>
          <a:ln w="28575" cap="flat" cmpd="sng">
            <a:solidFill>
              <a:srgbClr val="079184"/>
            </a:solidFill>
            <a:prstDash val="solid"/>
            <a:miter lim="800000"/>
            <a:headEnd type="none" w="sm" len="sm"/>
            <a:tailEnd type="triangle" w="med" len="med"/>
          </a:ln>
        </p:spPr>
      </p:cxnSp>
      <p:sp>
        <p:nvSpPr>
          <p:cNvPr id="210" name="Google Shape;210;g10e9bfa4ee2_0_337"/>
          <p:cNvSpPr txBox="1"/>
          <p:nvPr/>
        </p:nvSpPr>
        <p:spPr>
          <a:xfrm>
            <a:off x="2374357" y="1283950"/>
            <a:ext cx="1902000" cy="2997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rgbClr val="079184"/>
              </a:buClr>
              <a:buSzPts val="800"/>
              <a:buFont typeface="Arial"/>
              <a:buNone/>
            </a:pPr>
            <a:r>
              <a:rPr lang="no-NO" sz="1200" b="1">
                <a:solidFill>
                  <a:srgbClr val="079184"/>
                </a:solidFill>
              </a:rPr>
              <a:t>HVA MÅ SKJE FØR</a:t>
            </a:r>
            <a:endParaRPr sz="1200" b="1">
              <a:solidFill>
                <a:srgbClr val="079184"/>
              </a:solidFill>
              <a:highlight>
                <a:srgbClr val="C6071E"/>
              </a:highlight>
            </a:endParaRPr>
          </a:p>
          <a:p>
            <a:pPr marL="0" marR="0" lvl="0" indent="0" algn="l" rtl="0">
              <a:lnSpc>
                <a:spcPct val="125000"/>
              </a:lnSpc>
              <a:spcBef>
                <a:spcPts val="0"/>
              </a:spcBef>
              <a:spcAft>
                <a:spcPts val="0"/>
              </a:spcAft>
              <a:buClr>
                <a:srgbClr val="079184"/>
              </a:buClr>
              <a:buSzPts val="800"/>
              <a:buFont typeface="Arial"/>
              <a:buNone/>
            </a:pPr>
            <a:endParaRPr sz="1200" b="1">
              <a:solidFill>
                <a:srgbClr val="079184"/>
              </a:solidFill>
            </a:endParaRPr>
          </a:p>
        </p:txBody>
      </p:sp>
      <p:sp>
        <p:nvSpPr>
          <p:cNvPr id="211" name="Google Shape;211;g10e9bfa4ee2_0_337"/>
          <p:cNvSpPr txBox="1"/>
          <p:nvPr/>
        </p:nvSpPr>
        <p:spPr>
          <a:xfrm>
            <a:off x="4442890" y="1300950"/>
            <a:ext cx="4397700" cy="2997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rgbClr val="079184"/>
              </a:buClr>
              <a:buSzPts val="800"/>
              <a:buFont typeface="Arial"/>
              <a:buNone/>
            </a:pPr>
            <a:r>
              <a:rPr lang="no-NO" sz="1200" b="1">
                <a:solidFill>
                  <a:srgbClr val="079184"/>
                </a:solidFill>
              </a:rPr>
              <a:t>HVA SKJER NÅR DETTE UTSPILLER SEG/ER I BRUK</a:t>
            </a:r>
            <a:endParaRPr sz="1200" b="1">
              <a:solidFill>
                <a:srgbClr val="079184"/>
              </a:solidFill>
              <a:highlight>
                <a:srgbClr val="C6071E"/>
              </a:highlight>
            </a:endParaRPr>
          </a:p>
          <a:p>
            <a:pPr marL="0" marR="0" lvl="0" indent="0" algn="l" rtl="0">
              <a:lnSpc>
                <a:spcPct val="125000"/>
              </a:lnSpc>
              <a:spcBef>
                <a:spcPts val="0"/>
              </a:spcBef>
              <a:spcAft>
                <a:spcPts val="0"/>
              </a:spcAft>
              <a:buClr>
                <a:srgbClr val="079184"/>
              </a:buClr>
              <a:buSzPts val="800"/>
              <a:buFont typeface="Arial"/>
              <a:buNone/>
            </a:pPr>
            <a:endParaRPr sz="1200" b="1">
              <a:solidFill>
                <a:srgbClr val="079184"/>
              </a:solidFill>
            </a:endParaRPr>
          </a:p>
        </p:txBody>
      </p:sp>
      <p:sp>
        <p:nvSpPr>
          <p:cNvPr id="212" name="Google Shape;212;g10e9bfa4ee2_0_337"/>
          <p:cNvSpPr txBox="1"/>
          <p:nvPr/>
        </p:nvSpPr>
        <p:spPr>
          <a:xfrm>
            <a:off x="9942482" y="1300450"/>
            <a:ext cx="1603800" cy="2997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rgbClr val="079184"/>
              </a:buClr>
              <a:buSzPts val="800"/>
              <a:buFont typeface="Arial"/>
              <a:buNone/>
            </a:pPr>
            <a:r>
              <a:rPr lang="no-NO" sz="1200" b="1">
                <a:solidFill>
                  <a:srgbClr val="079184"/>
                </a:solidFill>
              </a:rPr>
              <a:t>HVA SKJER ETTER</a:t>
            </a:r>
            <a:endParaRPr sz="1200" b="1">
              <a:solidFill>
                <a:srgbClr val="079184"/>
              </a:solidFill>
              <a:highlight>
                <a:srgbClr val="C6071E"/>
              </a:highlight>
            </a:endParaRPr>
          </a:p>
          <a:p>
            <a:pPr marL="0" marR="0" lvl="0" indent="0" algn="l" rtl="0">
              <a:lnSpc>
                <a:spcPct val="125000"/>
              </a:lnSpc>
              <a:spcBef>
                <a:spcPts val="0"/>
              </a:spcBef>
              <a:spcAft>
                <a:spcPts val="0"/>
              </a:spcAft>
              <a:buClr>
                <a:srgbClr val="079184"/>
              </a:buClr>
              <a:buSzPts val="800"/>
              <a:buFont typeface="Arial"/>
              <a:buNone/>
            </a:pPr>
            <a:endParaRPr sz="1200" b="1">
              <a:solidFill>
                <a:srgbClr val="079184"/>
              </a:solidFill>
            </a:endParaRPr>
          </a:p>
        </p:txBody>
      </p:sp>
      <p:sp>
        <p:nvSpPr>
          <p:cNvPr id="213" name="Google Shape;213;g10e9bfa4ee2_0_337"/>
          <p:cNvSpPr/>
          <p:nvPr/>
        </p:nvSpPr>
        <p:spPr>
          <a:xfrm>
            <a:off x="2352662" y="1842274"/>
            <a:ext cx="18033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14" name="Google Shape;214;g10e9bfa4ee2_0_337"/>
          <p:cNvSpPr/>
          <p:nvPr/>
        </p:nvSpPr>
        <p:spPr>
          <a:xfrm>
            <a:off x="4422094" y="1869184"/>
            <a:ext cx="17292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15" name="Google Shape;215;g10e9bfa4ee2_0_337"/>
          <p:cNvSpPr/>
          <p:nvPr/>
        </p:nvSpPr>
        <p:spPr>
          <a:xfrm>
            <a:off x="6264164" y="1882627"/>
            <a:ext cx="15669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16" name="Google Shape;216;g10e9bfa4ee2_0_337"/>
          <p:cNvSpPr/>
          <p:nvPr/>
        </p:nvSpPr>
        <p:spPr>
          <a:xfrm>
            <a:off x="7970101" y="1869184"/>
            <a:ext cx="17292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17" name="Google Shape;217;g10e9bfa4ee2_0_337"/>
          <p:cNvSpPr/>
          <p:nvPr/>
        </p:nvSpPr>
        <p:spPr>
          <a:xfrm>
            <a:off x="9954698" y="1872236"/>
            <a:ext cx="1886400" cy="1223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18" name="Google Shape;218;g10e9bfa4ee2_0_337"/>
          <p:cNvSpPr txBox="1"/>
          <p:nvPr/>
        </p:nvSpPr>
        <p:spPr>
          <a:xfrm>
            <a:off x="342825" y="424181"/>
            <a:ext cx="1603800" cy="442200"/>
          </a:xfrm>
          <a:prstGeom prst="rect">
            <a:avLst/>
          </a:prstGeom>
          <a:solidFill>
            <a:srgbClr val="47AAA2">
              <a:alpha val="23160"/>
            </a:srgbClr>
          </a:solidFill>
          <a:ln>
            <a:noFill/>
          </a:ln>
        </p:spPr>
        <p:txBody>
          <a:bodyPr spcFirstLastPara="1" wrap="square" lIns="0" tIns="0" rIns="0" bIns="0" anchor="ctr" anchorCtr="0">
            <a:noAutofit/>
          </a:bodyPr>
          <a:lstStyle/>
          <a:p>
            <a:pPr marL="0" marR="0" lvl="0" indent="0" algn="ctr" rtl="0">
              <a:lnSpc>
                <a:spcPct val="125000"/>
              </a:lnSpc>
              <a:spcBef>
                <a:spcPts val="0"/>
              </a:spcBef>
              <a:spcAft>
                <a:spcPts val="0"/>
              </a:spcAft>
              <a:buClr>
                <a:srgbClr val="1B4443"/>
              </a:buClr>
              <a:buSzPts val="800"/>
              <a:buFont typeface="Arial"/>
              <a:buNone/>
            </a:pPr>
            <a:r>
              <a:rPr lang="no-NO" sz="1300" b="0" i="1">
                <a:solidFill>
                  <a:srgbClr val="1B4443"/>
                </a:solidFill>
                <a:latin typeface="Arial"/>
                <a:ea typeface="Arial"/>
                <a:cs typeface="Arial"/>
                <a:sym typeface="Arial"/>
              </a:rPr>
              <a:t>Introduksjon til </a:t>
            </a:r>
            <a:r>
              <a:rPr lang="no-NO" sz="1300" i="1">
                <a:solidFill>
                  <a:srgbClr val="1B4443"/>
                </a:solidFill>
              </a:rPr>
              <a:t>idéen</a:t>
            </a:r>
            <a:endParaRPr sz="1300" b="0" i="1">
              <a:solidFill>
                <a:srgbClr val="1B4443"/>
              </a:solidFill>
              <a:highlight>
                <a:srgbClr val="C6071E"/>
              </a:highlight>
              <a:latin typeface="Arial"/>
              <a:ea typeface="Arial"/>
              <a:cs typeface="Arial"/>
              <a:sym typeface="Arial"/>
            </a:endParaRPr>
          </a:p>
        </p:txBody>
      </p:sp>
      <p:cxnSp>
        <p:nvCxnSpPr>
          <p:cNvPr id="219" name="Google Shape;219;g10e9bfa4ee2_0_337"/>
          <p:cNvCxnSpPr/>
          <p:nvPr/>
        </p:nvCxnSpPr>
        <p:spPr>
          <a:xfrm>
            <a:off x="2149691" y="420370"/>
            <a:ext cx="0" cy="6077100"/>
          </a:xfrm>
          <a:prstGeom prst="straightConnector1">
            <a:avLst/>
          </a:prstGeom>
          <a:noFill/>
          <a:ln w="38100" cap="flat" cmpd="sng">
            <a:solidFill>
              <a:srgbClr val="079184"/>
            </a:solidFill>
            <a:prstDash val="dot"/>
            <a:miter lim="800000"/>
            <a:headEnd type="none" w="sm" len="sm"/>
            <a:tailEnd type="none" w="sm" len="sm"/>
          </a:ln>
        </p:spPr>
      </p:cxnSp>
      <p:sp>
        <p:nvSpPr>
          <p:cNvPr id="220" name="Google Shape;220;g10e9bfa4ee2_0_337"/>
          <p:cNvSpPr txBox="1"/>
          <p:nvPr/>
        </p:nvSpPr>
        <p:spPr>
          <a:xfrm>
            <a:off x="2374367" y="411500"/>
            <a:ext cx="9466800" cy="442200"/>
          </a:xfrm>
          <a:prstGeom prst="rect">
            <a:avLst/>
          </a:prstGeom>
          <a:solidFill>
            <a:srgbClr val="47AAA2">
              <a:alpha val="23160"/>
            </a:srgbClr>
          </a:solidFill>
          <a:ln>
            <a:noFill/>
          </a:ln>
        </p:spPr>
        <p:txBody>
          <a:bodyPr spcFirstLastPara="1" wrap="square" lIns="108000" tIns="0" rIns="0" bIns="0" anchor="ctr" anchorCtr="0">
            <a:noAutofit/>
          </a:bodyPr>
          <a:lstStyle/>
          <a:p>
            <a:pPr marL="0" marR="0" lvl="0" indent="0" algn="l" rtl="0">
              <a:lnSpc>
                <a:spcPct val="125000"/>
              </a:lnSpc>
              <a:spcBef>
                <a:spcPts val="0"/>
              </a:spcBef>
              <a:spcAft>
                <a:spcPts val="0"/>
              </a:spcAft>
              <a:buClr>
                <a:srgbClr val="1B4443"/>
              </a:buClr>
              <a:buSzPts val="800"/>
              <a:buFont typeface="Arial"/>
              <a:buNone/>
            </a:pPr>
            <a:r>
              <a:rPr lang="no-NO" sz="1300" b="0" i="1">
                <a:solidFill>
                  <a:srgbClr val="1B4443"/>
                </a:solidFill>
                <a:latin typeface="Arial"/>
                <a:ea typeface="Arial"/>
                <a:cs typeface="Arial"/>
                <a:sym typeface="Arial"/>
              </a:rPr>
              <a:t>Beskrivelse av </a:t>
            </a:r>
            <a:r>
              <a:rPr lang="no-NO" sz="1300" i="1">
                <a:solidFill>
                  <a:srgbClr val="1B4443"/>
                </a:solidFill>
              </a:rPr>
              <a:t>hva som skjer og hvordan det oppleves</a:t>
            </a:r>
            <a:endParaRPr sz="1300" b="0" i="1">
              <a:solidFill>
                <a:srgbClr val="1B4443"/>
              </a:solidFill>
              <a:highlight>
                <a:srgbClr val="C6071E"/>
              </a:highlight>
              <a:latin typeface="Arial"/>
              <a:ea typeface="Arial"/>
              <a:cs typeface="Arial"/>
              <a:sym typeface="Arial"/>
            </a:endParaRPr>
          </a:p>
        </p:txBody>
      </p:sp>
      <p:sp>
        <p:nvSpPr>
          <p:cNvPr id="221" name="Google Shape;221;g10e9bfa4ee2_0_337"/>
          <p:cNvSpPr/>
          <p:nvPr/>
        </p:nvSpPr>
        <p:spPr>
          <a:xfrm>
            <a:off x="367625" y="3260339"/>
            <a:ext cx="15669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Skriv her...</a:t>
            </a:r>
            <a:endParaRPr/>
          </a:p>
        </p:txBody>
      </p:sp>
      <p:sp>
        <p:nvSpPr>
          <p:cNvPr id="222" name="Google Shape;222;g10e9bfa4ee2_0_337"/>
          <p:cNvSpPr/>
          <p:nvPr/>
        </p:nvSpPr>
        <p:spPr>
          <a:xfrm>
            <a:off x="2328365" y="3260339"/>
            <a:ext cx="18465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Skriv her...</a:t>
            </a:r>
            <a:endParaRPr/>
          </a:p>
        </p:txBody>
      </p:sp>
      <p:sp>
        <p:nvSpPr>
          <p:cNvPr id="223" name="Google Shape;223;g10e9bfa4ee2_0_337"/>
          <p:cNvSpPr/>
          <p:nvPr/>
        </p:nvSpPr>
        <p:spPr>
          <a:xfrm>
            <a:off x="4410291" y="3260339"/>
            <a:ext cx="17292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Skriv her...</a:t>
            </a:r>
            <a:endParaRPr/>
          </a:p>
        </p:txBody>
      </p:sp>
      <p:sp>
        <p:nvSpPr>
          <p:cNvPr id="224" name="Google Shape;224;g10e9bfa4ee2_0_337"/>
          <p:cNvSpPr/>
          <p:nvPr/>
        </p:nvSpPr>
        <p:spPr>
          <a:xfrm>
            <a:off x="6275329" y="3273783"/>
            <a:ext cx="15669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Skriv her...</a:t>
            </a:r>
            <a:endParaRPr/>
          </a:p>
        </p:txBody>
      </p:sp>
      <p:sp>
        <p:nvSpPr>
          <p:cNvPr id="225" name="Google Shape;225;g10e9bfa4ee2_0_337"/>
          <p:cNvSpPr/>
          <p:nvPr/>
        </p:nvSpPr>
        <p:spPr>
          <a:xfrm>
            <a:off x="7978109" y="3260339"/>
            <a:ext cx="17292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Skriv her...</a:t>
            </a:r>
            <a:endParaRPr/>
          </a:p>
        </p:txBody>
      </p:sp>
      <p:sp>
        <p:nvSpPr>
          <p:cNvPr id="226" name="Google Shape;226;g10e9bfa4ee2_0_337"/>
          <p:cNvSpPr/>
          <p:nvPr/>
        </p:nvSpPr>
        <p:spPr>
          <a:xfrm>
            <a:off x="9942520" y="3260339"/>
            <a:ext cx="1898400" cy="3251400"/>
          </a:xfrm>
          <a:prstGeom prst="rect">
            <a:avLst/>
          </a:prstGeom>
          <a:solidFill>
            <a:srgbClr val="47AAA2">
              <a:alpha val="110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100">
                <a:solidFill>
                  <a:srgbClr val="1B4443"/>
                </a:solidFill>
                <a:latin typeface="Calibri"/>
                <a:ea typeface="Calibri"/>
                <a:cs typeface="Calibri"/>
                <a:sym typeface="Calibri"/>
              </a:rPr>
              <a:t>Skriv her...</a:t>
            </a:r>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Widescreen</PresentationFormat>
  <Paragraphs>60</Paragraphs>
  <Slides>4</Slides>
  <Notes>4</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4</vt:i4>
      </vt:variant>
    </vt:vector>
  </HeadingPairs>
  <TitlesOfParts>
    <vt:vector size="7" baseType="lpstr">
      <vt:lpstr>Arial</vt:lpstr>
      <vt:lpstr>Calibri</vt:lpstr>
      <vt:lpstr>Office-tema</vt:lpstr>
      <vt:lpstr>Beskriv idéen gjennom en historie</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1</cp:revision>
  <dcterms:created xsi:type="dcterms:W3CDTF">2022-02-10T13:50:29Z</dcterms:created>
  <dcterms:modified xsi:type="dcterms:W3CDTF">2022-02-14T13:35:11Z</dcterms:modified>
</cp:coreProperties>
</file>