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434">
          <p15:clr>
            <a:srgbClr val="A4A3A4"/>
          </p15:clr>
        </p15:guide>
        <p15:guide id="4" orient="horz" pos="346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" roundtripDataSignature="AMtx7mhjrgNZ0/q91h7q6svV+57u5sI3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2" y="368"/>
      </p:cViewPr>
      <p:guideLst>
        <p:guide orient="horz" pos="1344"/>
        <p:guide pos="3840"/>
        <p:guide orient="horz" pos="1434"/>
        <p:guide orient="horz" pos="3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e703a12d3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10e703a12d3_0_1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10e703a12d3_0_1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e703a1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0e703a12d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0e703a12d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e703a12d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10e703a12d3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0e703a12d3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lysbilde 2">
  <p:cSld name="1_Tittellysbilde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3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" name="Google Shape;2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Tittel og innhold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11149481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4" name="Google Shape;74;p22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 og innhold">
  <p:cSld name="1_Tittel og innhold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11149481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1" name="Google Shape;81;p23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>
  <p:cSld name="To innholdsdel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2"/>
          </p:nvPr>
        </p:nvSpPr>
        <p:spPr>
          <a:xfrm>
            <a:off x="6272463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0" name="Google Shape;90;p24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">
  <p:cSld name="Innhold med bil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97" name="Google Shape;97;p25"/>
          <p:cNvSpPr>
            <a:spLocks noGrp="1"/>
          </p:cNvSpPr>
          <p:nvPr>
            <p:ph type="pic" idx="2"/>
          </p:nvPr>
        </p:nvSpPr>
        <p:spPr>
          <a:xfrm>
            <a:off x="6272463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cxnSp>
        <p:nvCxnSpPr>
          <p:cNvPr id="98" name="Google Shape;98;p25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5398276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tellysbilde 1">
  <p:cSld name="2_Tittellysbilde 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4396" y="640282"/>
            <a:ext cx="6292240" cy="589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6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3" name="Google Shape;103;p26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26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tellysbilde 1">
  <p:cSld name="3_Tittellysbilde 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7" name="Google Shape;107;p27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27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9" name="Google Shape;10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1112" y="1849941"/>
            <a:ext cx="4947780" cy="4237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tellysbilde 1">
  <p:cSld name="4_Tittellysbilde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2" name="Google Shape;112;p28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28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14" name="Google Shape;11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4367" y="1716066"/>
            <a:ext cx="4647156" cy="452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tellysbilde 1">
  <p:cSld name="7_Tittellysbilde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7" name="Google Shape;117;p29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29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tellysbilde 1">
  <p:cSld name="5_Tittellysbilde 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30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" name="Google Shape;122;p30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23" name="Google Shape;12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9732" y="2019247"/>
            <a:ext cx="4659682" cy="42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tellysbilde 1">
  <p:cSld name="6_Tittellysbilde 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0889" y="524657"/>
            <a:ext cx="9031111" cy="627257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1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7" name="Google Shape;127;p31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31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>
  <p:cSld name="Bare titte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14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521260" y="388938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1">
  <p:cSld name="Bildegalleri 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/>
          <p:nvPr/>
        </p:nvSpPr>
        <p:spPr>
          <a:xfrm>
            <a:off x="0" y="1602463"/>
            <a:ext cx="1213164" cy="2987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2"/>
          <p:cNvSpPr>
            <a:spLocks noGrp="1"/>
          </p:cNvSpPr>
          <p:nvPr>
            <p:ph type="pic" idx="2"/>
          </p:nvPr>
        </p:nvSpPr>
        <p:spPr>
          <a:xfrm>
            <a:off x="3331754" y="383268"/>
            <a:ext cx="3030546" cy="15179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2" name="Google Shape;132;p32"/>
          <p:cNvSpPr>
            <a:spLocks noGrp="1"/>
          </p:cNvSpPr>
          <p:nvPr>
            <p:ph type="pic" idx="3"/>
          </p:nvPr>
        </p:nvSpPr>
        <p:spPr>
          <a:xfrm>
            <a:off x="9211377" y="383268"/>
            <a:ext cx="2459363" cy="27353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3" name="Google Shape;133;p32"/>
          <p:cNvSpPr>
            <a:spLocks noGrp="1"/>
          </p:cNvSpPr>
          <p:nvPr>
            <p:ph type="pic" idx="4"/>
          </p:nvPr>
        </p:nvSpPr>
        <p:spPr>
          <a:xfrm>
            <a:off x="525964" y="3385281"/>
            <a:ext cx="2586209" cy="27100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4" name="Google Shape;134;p32"/>
          <p:cNvSpPr>
            <a:spLocks noGrp="1"/>
          </p:cNvSpPr>
          <p:nvPr>
            <p:ph type="pic" idx="5"/>
          </p:nvPr>
        </p:nvSpPr>
        <p:spPr>
          <a:xfrm>
            <a:off x="3332983" y="2139218"/>
            <a:ext cx="3029317" cy="39561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5" name="Google Shape;135;p32"/>
          <p:cNvSpPr>
            <a:spLocks noGrp="1"/>
          </p:cNvSpPr>
          <p:nvPr>
            <p:ph type="pic" idx="6"/>
          </p:nvPr>
        </p:nvSpPr>
        <p:spPr>
          <a:xfrm>
            <a:off x="525964" y="383267"/>
            <a:ext cx="2586208" cy="273531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6" name="Google Shape;136;p32"/>
          <p:cNvSpPr>
            <a:spLocks noGrp="1"/>
          </p:cNvSpPr>
          <p:nvPr>
            <p:ph type="pic" idx="7"/>
          </p:nvPr>
        </p:nvSpPr>
        <p:spPr>
          <a:xfrm>
            <a:off x="6591626" y="3363960"/>
            <a:ext cx="5079114" cy="273137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7" name="Google Shape;137;p32"/>
          <p:cNvSpPr>
            <a:spLocks noGrp="1"/>
          </p:cNvSpPr>
          <p:nvPr>
            <p:ph type="pic" idx="8"/>
          </p:nvPr>
        </p:nvSpPr>
        <p:spPr>
          <a:xfrm>
            <a:off x="6583681" y="383268"/>
            <a:ext cx="2406316" cy="27353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38" name="Google Shape;13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2">
  <p:cSld name="Bildegalleri 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/>
          <p:nvPr/>
        </p:nvSpPr>
        <p:spPr>
          <a:xfrm>
            <a:off x="0" y="1602463"/>
            <a:ext cx="1213164" cy="2987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3"/>
          <p:cNvSpPr>
            <a:spLocks noGrp="1"/>
          </p:cNvSpPr>
          <p:nvPr>
            <p:ph type="pic" idx="2"/>
          </p:nvPr>
        </p:nvSpPr>
        <p:spPr>
          <a:xfrm>
            <a:off x="6272463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2" name="Google Shape;142;p33"/>
          <p:cNvSpPr>
            <a:spLocks noGrp="1"/>
          </p:cNvSpPr>
          <p:nvPr>
            <p:ph type="pic" idx="3"/>
          </p:nvPr>
        </p:nvSpPr>
        <p:spPr>
          <a:xfrm>
            <a:off x="521259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3">
  <p:cSld name="Bildegalleri 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">
  <p:cSld name="Logo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24436" y="2672697"/>
            <a:ext cx="4407088" cy="1815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3">
  <p:cSld name="Tittellysbilde 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AA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1" name="Google Shape;3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5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6B479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" name="Google Shape;33;p15"/>
          <p:cNvPicPr preferRelativeResize="0"/>
          <p:nvPr/>
        </p:nvPicPr>
        <p:blipFill rotWithShape="1">
          <a:blip r:embed="rId3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>
  <p:cSld name="Tom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1">
  <p:cSld name="Tittellysbilde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0889" y="524657"/>
            <a:ext cx="9031111" cy="627257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7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" name="Google Shape;38;p17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17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0" name="Google Shape;4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35459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lysbilde 1">
  <p:cSld name="1_Tittellysbilde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4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4" name="Google Shape;44;p18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18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6" name="Google Shape;46;p18"/>
          <p:cNvPicPr preferRelativeResize="0"/>
          <p:nvPr/>
        </p:nvPicPr>
        <p:blipFill rotWithShape="1">
          <a:blip r:embed="rId2">
            <a:alphaModFix/>
          </a:blip>
          <a:srcRect l="10532" t="9200" r="24131" b="8300"/>
          <a:stretch/>
        </p:blipFill>
        <p:spPr>
          <a:xfrm>
            <a:off x="7198822" y="0"/>
            <a:ext cx="499317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4975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4">
  <p:cSld name="Tittellysbilde 4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8A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19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6B479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52;p19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3" name="Google Shape;53;p19"/>
          <p:cNvPicPr preferRelativeResize="0"/>
          <p:nvPr/>
        </p:nvPicPr>
        <p:blipFill rotWithShape="1">
          <a:blip r:embed="rId2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2">
  <p:cSld name="Tittellysbilde 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8" name="Google Shape;58;p20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20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re tittel">
  <p:cSld name="1_Bare tittel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21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>
            <a:off x="521260" y="388938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525965" y="2082297"/>
            <a:ext cx="11149479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521260" y="298625"/>
            <a:ext cx="11149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e703a12d3_0_16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o-NO"/>
              <a:t>Matrise for å analysere og prioritere idéer</a:t>
            </a:r>
            <a:endParaRPr/>
          </a:p>
        </p:txBody>
      </p:sp>
      <p:sp>
        <p:nvSpPr>
          <p:cNvPr id="153" name="Google Shape;153;g10e703a12d3_0_16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600"/>
              <a:t>Fremgangsmåte for å analysere og prioritere noen av idéene dere har ved hjelp av en matrise. Vurder hvilke idéer dere vil ta videre! </a:t>
            </a:r>
            <a:endParaRPr sz="1600">
              <a:highlight>
                <a:srgbClr val="FFFF00"/>
              </a:highlight>
            </a:endParaRPr>
          </a:p>
        </p:txBody>
      </p:sp>
      <p:pic>
        <p:nvPicPr>
          <p:cNvPr id="155" name="Google Shape;155;g10e703a12d3_0_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9825" y="869225"/>
            <a:ext cx="3953149" cy="394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0e703a12d3_0_167"/>
          <p:cNvSpPr txBox="1"/>
          <p:nvPr/>
        </p:nvSpPr>
        <p:spPr>
          <a:xfrm>
            <a:off x="525964" y="6192659"/>
            <a:ext cx="21537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Verktøy tilknyttet Veileder for flere engasjerte seniorer i lokalmiljøet</a:t>
            </a:r>
            <a:endParaRPr sz="10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e703a12d3_0_0"/>
          <p:cNvSpPr txBox="1"/>
          <p:nvPr/>
        </p:nvSpPr>
        <p:spPr>
          <a:xfrm>
            <a:off x="521258" y="309915"/>
            <a:ext cx="97656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no-NO" sz="3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Plasser idéer i matrisen og velg ut én idé å jobbe videre med </a:t>
            </a:r>
            <a:endParaRPr sz="3000"/>
          </a:p>
        </p:txBody>
      </p:sp>
      <p:sp>
        <p:nvSpPr>
          <p:cNvPr id="163" name="Google Shape;163;g10e703a12d3_0_0"/>
          <p:cNvSpPr txBox="1">
            <a:spLocks noGrp="1"/>
          </p:cNvSpPr>
          <p:nvPr>
            <p:ph type="body" idx="4294967295"/>
          </p:nvPr>
        </p:nvSpPr>
        <p:spPr>
          <a:xfrm>
            <a:off x="521260" y="2000673"/>
            <a:ext cx="4507800" cy="4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/>
              <a:t>Gjennomfør en økt med idégenerering. Bruk gjerne idékort fra veilederen, og ta utgangspunkt i hovedfunnene dere har identifisert når dere utarbeider idéene.</a:t>
            </a:r>
            <a:endParaRPr sz="16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no-NO" sz="1600" b="1"/>
              <a:t>Analysere.</a:t>
            </a:r>
            <a:r>
              <a:rPr lang="no-NO" sz="1600"/>
              <a:t> Alle deler sine idéer. Diskuter hvor i matrisen idéen hører hjemme og plasser de inn i malen på neste side. </a:t>
            </a:r>
            <a:br>
              <a:rPr lang="no-NO"/>
            </a:b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no-NO" sz="1600" b="1"/>
              <a:t>Prioritere.</a:t>
            </a:r>
            <a:r>
              <a:rPr lang="no-NO" sz="1600"/>
              <a:t> Stem frem 1 idé dere vil </a:t>
            </a:r>
            <a:br>
              <a:rPr lang="no-NO" sz="1600"/>
            </a:br>
            <a:r>
              <a:rPr lang="no-NO" sz="1600"/>
              <a:t>videreutvikle og teste.</a:t>
            </a:r>
            <a:endParaRPr sz="1600"/>
          </a:p>
        </p:txBody>
      </p:sp>
      <p:sp>
        <p:nvSpPr>
          <p:cNvPr id="164" name="Google Shape;164;g10e703a12d3_0_0"/>
          <p:cNvSpPr/>
          <p:nvPr/>
        </p:nvSpPr>
        <p:spPr>
          <a:xfrm>
            <a:off x="1007326" y="5038417"/>
            <a:ext cx="334500" cy="334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47AA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10e703a12d3_0_0"/>
          <p:cNvSpPr txBox="1"/>
          <p:nvPr/>
        </p:nvSpPr>
        <p:spPr>
          <a:xfrm>
            <a:off x="1341863" y="5114617"/>
            <a:ext cx="2349300" cy="16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 har tre stemmer hver.</a:t>
            </a:r>
            <a:endParaRPr sz="1400">
              <a:solidFill>
                <a:schemeClr val="lt1"/>
              </a:solidFill>
              <a:highlight>
                <a:srgbClr val="F28A4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10e703a12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8289" y="2133599"/>
            <a:ext cx="6085837" cy="3414351"/>
          </a:xfrm>
          <a:prstGeom prst="rect">
            <a:avLst/>
          </a:prstGeom>
          <a:noFill/>
          <a:ln w="9525" cap="flat" cmpd="sng">
            <a:solidFill>
              <a:srgbClr val="47AAA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e703a12d3_0_10"/>
          <p:cNvSpPr txBox="1"/>
          <p:nvPr/>
        </p:nvSpPr>
        <p:spPr>
          <a:xfrm>
            <a:off x="521250" y="309934"/>
            <a:ext cx="97656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no-NO" sz="3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Plassere idéer </a:t>
            </a:r>
            <a:endParaRPr sz="30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no-NO" sz="3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matrisen</a:t>
            </a:r>
            <a:endParaRPr sz="3000"/>
          </a:p>
        </p:txBody>
      </p:sp>
      <p:sp>
        <p:nvSpPr>
          <p:cNvPr id="173" name="Google Shape;173;g10e703a12d3_0_10"/>
          <p:cNvSpPr/>
          <p:nvPr/>
        </p:nvSpPr>
        <p:spPr>
          <a:xfrm>
            <a:off x="3236475" y="549274"/>
            <a:ext cx="8484300" cy="5980500"/>
          </a:xfrm>
          <a:prstGeom prst="rect">
            <a:avLst/>
          </a:prstGeom>
          <a:solidFill>
            <a:srgbClr val="47AAA2">
              <a:alpha val="8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4" name="Google Shape;174;g10e703a12d3_0_10"/>
          <p:cNvCxnSpPr>
            <a:stCxn id="175" idx="2"/>
          </p:cNvCxnSpPr>
          <p:nvPr/>
        </p:nvCxnSpPr>
        <p:spPr>
          <a:xfrm flipH="1">
            <a:off x="7355145" y="968129"/>
            <a:ext cx="30300" cy="5212800"/>
          </a:xfrm>
          <a:prstGeom prst="straightConnector1">
            <a:avLst/>
          </a:prstGeom>
          <a:noFill/>
          <a:ln w="19050" cap="flat" cmpd="sng">
            <a:solidFill>
              <a:srgbClr val="47AAA2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76" name="Google Shape;176;g10e703a12d3_0_10"/>
          <p:cNvCxnSpPr/>
          <p:nvPr/>
        </p:nvCxnSpPr>
        <p:spPr>
          <a:xfrm rot="10800000">
            <a:off x="3701302" y="3648119"/>
            <a:ext cx="7368300" cy="0"/>
          </a:xfrm>
          <a:prstGeom prst="straightConnector1">
            <a:avLst/>
          </a:prstGeom>
          <a:noFill/>
          <a:ln w="19050" cap="flat" cmpd="sng">
            <a:solidFill>
              <a:srgbClr val="47AAA2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75" name="Google Shape;175;g10e703a12d3_0_10"/>
          <p:cNvSpPr txBox="1"/>
          <p:nvPr/>
        </p:nvSpPr>
        <p:spPr>
          <a:xfrm>
            <a:off x="6588645" y="660329"/>
            <a:ext cx="159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Høy effekt/verdi</a:t>
            </a:r>
            <a:endParaRPr sz="1200">
              <a:solidFill>
                <a:srgbClr val="47AAA2"/>
              </a:solidFill>
            </a:endParaRPr>
          </a:p>
        </p:txBody>
      </p:sp>
      <p:sp>
        <p:nvSpPr>
          <p:cNvPr id="177" name="Google Shape;177;g10e703a12d3_0_10"/>
          <p:cNvSpPr txBox="1"/>
          <p:nvPr/>
        </p:nvSpPr>
        <p:spPr>
          <a:xfrm rot="-5400000">
            <a:off x="10101550" y="3193850"/>
            <a:ext cx="2269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Vanskelig å realisere</a:t>
            </a:r>
            <a:endParaRPr sz="1200">
              <a:solidFill>
                <a:srgbClr val="47AAA2"/>
              </a:solidFill>
            </a:endParaRPr>
          </a:p>
        </p:txBody>
      </p:sp>
      <p:sp>
        <p:nvSpPr>
          <p:cNvPr id="178" name="Google Shape;178;g10e703a12d3_0_10"/>
          <p:cNvSpPr txBox="1"/>
          <p:nvPr/>
        </p:nvSpPr>
        <p:spPr>
          <a:xfrm rot="-5400000">
            <a:off x="2536700" y="3191825"/>
            <a:ext cx="1959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Lett å realisere</a:t>
            </a:r>
            <a:endParaRPr sz="1200">
              <a:solidFill>
                <a:srgbClr val="47AAA2"/>
              </a:solidFill>
            </a:endParaRPr>
          </a:p>
        </p:txBody>
      </p:sp>
      <p:sp>
        <p:nvSpPr>
          <p:cNvPr id="179" name="Google Shape;179;g10e703a12d3_0_10"/>
          <p:cNvSpPr txBox="1"/>
          <p:nvPr/>
        </p:nvSpPr>
        <p:spPr>
          <a:xfrm>
            <a:off x="6756324" y="6176850"/>
            <a:ext cx="139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Lav effekt/verdi</a:t>
            </a:r>
            <a:endParaRPr sz="1200">
              <a:solidFill>
                <a:srgbClr val="47AAA2"/>
              </a:solidFill>
            </a:endParaRPr>
          </a:p>
        </p:txBody>
      </p:sp>
      <p:sp>
        <p:nvSpPr>
          <p:cNvPr id="180" name="Google Shape;180;g10e703a12d3_0_10"/>
          <p:cNvSpPr/>
          <p:nvPr/>
        </p:nvSpPr>
        <p:spPr>
          <a:xfrm>
            <a:off x="583941" y="5503801"/>
            <a:ext cx="334500" cy="334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47AA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10e703a12d3_0_10"/>
          <p:cNvSpPr/>
          <p:nvPr/>
        </p:nvSpPr>
        <p:spPr>
          <a:xfrm>
            <a:off x="1041141" y="5503801"/>
            <a:ext cx="334500" cy="334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47AA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10e703a12d3_0_10"/>
          <p:cNvSpPr/>
          <p:nvPr/>
        </p:nvSpPr>
        <p:spPr>
          <a:xfrm>
            <a:off x="1453736" y="5503801"/>
            <a:ext cx="334500" cy="334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47AA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10e703a12d3_0_10"/>
          <p:cNvSpPr txBox="1"/>
          <p:nvPr/>
        </p:nvSpPr>
        <p:spPr>
          <a:xfrm>
            <a:off x="507750" y="5838300"/>
            <a:ext cx="19878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Stem frem 1 idé dere vil </a:t>
            </a:r>
            <a:br>
              <a:rPr lang="no-NO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o-NO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videreutvikle og teste i første omgang 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Widescreen</PresentationFormat>
  <Paragraphs>19</Paragraphs>
  <Slides>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Office-tema</vt:lpstr>
      <vt:lpstr>Matrise for å analysere og prioritere idéer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revision>1</cp:revision>
  <dcterms:created xsi:type="dcterms:W3CDTF">2022-02-10T08:21:16Z</dcterms:created>
  <dcterms:modified xsi:type="dcterms:W3CDTF">2022-02-14T13:34:38Z</dcterms:modified>
</cp:coreProperties>
</file>