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YTURtdOXXkycYDBWmYm/KukHn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9117e104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9117e104f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109117e104f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ea22988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0ea22988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0ea2298805_0_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January 2022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0ea22988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2e9c7bf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2e9c7bf8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12e9c7bf81_0_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January 2022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12e9c7bf8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ea229880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0ea229880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0ea2298805_0_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 January 2022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0ea229880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5" name="Google Shape;65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2" name="Google Shape;72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3" name="Google Shape;93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2" name="Google Shape;102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09" name="Google Shape;109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110" name="Google Shape;110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black/white">
  <p:cSld name="Large text black/whit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09117e104f_0_204"/>
          <p:cNvSpPr txBox="1">
            <a:spLocks noGrp="1"/>
          </p:cNvSpPr>
          <p:nvPr>
            <p:ph type="body" idx="1"/>
          </p:nvPr>
        </p:nvSpPr>
        <p:spPr>
          <a:xfrm>
            <a:off x="2825721" y="2046140"/>
            <a:ext cx="6540600" cy="2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1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g109117e104f_0_204"/>
          <p:cNvSpPr txBox="1">
            <a:spLocks noGrp="1"/>
          </p:cNvSpPr>
          <p:nvPr>
            <p:ph type="ftr" idx="11"/>
          </p:nvPr>
        </p:nvSpPr>
        <p:spPr>
          <a:xfrm>
            <a:off x="371523" y="377234"/>
            <a:ext cx="20862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g109117e104f_0_204"/>
          <p:cNvPicPr preferRelativeResize="0"/>
          <p:nvPr/>
        </p:nvPicPr>
        <p:blipFill rotWithShape="1">
          <a:blip r:embed="rId2">
            <a:alphaModFix/>
          </a:blip>
          <a:srcRect r="56358" b="-10925"/>
          <a:stretch/>
        </p:blipFill>
        <p:spPr>
          <a:xfrm>
            <a:off x="11028149" y="6334477"/>
            <a:ext cx="771773" cy="1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" name="Google Shape;129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1" name="Google Shape;1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5" name="Google Shape;135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0" name="Google Shape;140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" name="Google Shape;144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46" name="Google Shape;14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rge text black/white">
  <p:cSld name="1_Large text black/whit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09117e104f_0_208"/>
          <p:cNvSpPr txBox="1">
            <a:spLocks noGrp="1"/>
          </p:cNvSpPr>
          <p:nvPr>
            <p:ph type="body" idx="1"/>
          </p:nvPr>
        </p:nvSpPr>
        <p:spPr>
          <a:xfrm>
            <a:off x="2825721" y="2046140"/>
            <a:ext cx="6540600" cy="2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1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09117e104f_0_208"/>
          <p:cNvSpPr txBox="1">
            <a:spLocks noGrp="1"/>
          </p:cNvSpPr>
          <p:nvPr>
            <p:ph type="ftr" idx="11"/>
          </p:nvPr>
        </p:nvSpPr>
        <p:spPr>
          <a:xfrm>
            <a:off x="371523" y="377234"/>
            <a:ext cx="17625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09117e104f_0_208"/>
          <p:cNvSpPr txBox="1">
            <a:spLocks noGrp="1"/>
          </p:cNvSpPr>
          <p:nvPr>
            <p:ph type="body" idx="2"/>
          </p:nvPr>
        </p:nvSpPr>
        <p:spPr>
          <a:xfrm>
            <a:off x="2774518" y="377234"/>
            <a:ext cx="1464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2" name="Google Shape;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" name="Google Shape;56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8" name="Google Shape;58;p18"/>
          <p:cNvPicPr preferRelativeResize="0"/>
          <p:nvPr/>
        </p:nvPicPr>
        <p:blipFill rotWithShape="1">
          <a:blip r:embed="rId2">
            <a:alphaModFix/>
          </a:blip>
          <a:srcRect l="10532" t="9200" r="24130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9117e104f_0_2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Hva er kommunens rolle</a:t>
            </a:r>
            <a:endParaRPr/>
          </a:p>
        </p:txBody>
      </p:sp>
      <p:sp>
        <p:nvSpPr>
          <p:cNvPr id="161" name="Google Shape;161;g109117e104f_0_21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 sz="1600"/>
              <a:t>Her er en mal for å utforske og beskrive kommunens rolle, og hva det betyr i praksis.</a:t>
            </a:r>
            <a:endParaRPr sz="1600"/>
          </a:p>
        </p:txBody>
      </p:sp>
      <p:pic>
        <p:nvPicPr>
          <p:cNvPr id="163" name="Google Shape;163;g109117e104f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790" y="864350"/>
            <a:ext cx="4039185" cy="40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09117e104f_0_212"/>
          <p:cNvSpPr txBox="1"/>
          <p:nvPr/>
        </p:nvSpPr>
        <p:spPr>
          <a:xfrm>
            <a:off x="525964" y="6091336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 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ea2298805_0_0"/>
          <p:cNvSpPr txBox="1">
            <a:spLocks noGrp="1"/>
          </p:cNvSpPr>
          <p:nvPr>
            <p:ph type="body" idx="4294967295"/>
          </p:nvPr>
        </p:nvSpPr>
        <p:spPr>
          <a:xfrm>
            <a:off x="521250" y="2000675"/>
            <a:ext cx="50556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o-NO" sz="1600" dirty="0"/>
              <a:t>Det er lurt å være bevisst hvilke(n) rolle(r) kommunen skal innta, og hva som kreves av ressurser for å utøve rollen. Skal kommunen for eksempel være en initiativtaker, tjenesteyter, koordinator eller en kommunikasjonskanal? Hvordan kan kommunen handle for å legge til rette for at alle relevante aktører har muligheten til å bidra best mulig?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o-NO" sz="1600" b="1" dirty="0"/>
              <a:t>Reflekter rundt og definer kommunens rolle i arbeidet med å engasjere seniorer i lokalmiljøet fremover. </a:t>
            </a:r>
            <a:endParaRPr sz="16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600" dirty="0">
              <a:solidFill>
                <a:srgbClr val="47AAA2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Hvilken rolle skal kommunen ta?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Hva betyr det i praksis?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600" dirty="0">
              <a:solidFill>
                <a:srgbClr val="F28A49"/>
              </a:solidFill>
            </a:endParaRPr>
          </a:p>
        </p:txBody>
      </p:sp>
      <p:sp>
        <p:nvSpPr>
          <p:cNvPr id="172" name="Google Shape;172;g10ea2298805_0_0"/>
          <p:cNvSpPr txBox="1">
            <a:spLocks noGrp="1"/>
          </p:cNvSpPr>
          <p:nvPr>
            <p:ph type="title" idx="4294967295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no-NO" sz="1600" b="0"/>
              <a:t>Introduksjon</a:t>
            </a:r>
            <a:br>
              <a:rPr lang="no-NO" sz="1600" b="0"/>
            </a:br>
            <a:r>
              <a:rPr lang="no-NO" sz="3000"/>
              <a:t>Kommunens rolle</a:t>
            </a:r>
            <a:endParaRPr sz="3000">
              <a:solidFill>
                <a:srgbClr val="F28A49"/>
              </a:solidFill>
            </a:endParaRPr>
          </a:p>
        </p:txBody>
      </p:sp>
      <p:pic>
        <p:nvPicPr>
          <p:cNvPr id="173" name="Google Shape;173;g10ea229880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784" y="2133590"/>
            <a:ext cx="5327840" cy="2688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2e9c7bf81_0_0"/>
          <p:cNvSpPr txBox="1">
            <a:spLocks noGrp="1"/>
          </p:cNvSpPr>
          <p:nvPr>
            <p:ph type="body" idx="4294967295"/>
          </p:nvPr>
        </p:nvSpPr>
        <p:spPr>
          <a:xfrm>
            <a:off x="521250" y="2000675"/>
            <a:ext cx="50556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o-NO" sz="1600" b="1"/>
              <a:t>XX kommune skal være en tilrettelegger og koordinator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o-NO" sz="1600" i="1"/>
              <a:t>I praksis betyr det at...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600"/>
              <a:t>Kommunen tilgjengeliggjør og synliggjør informasjon for at seniorer skal finne aktiviteter og møteplasser der de kan engasjere seg og bidra på sikt.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sz="1600"/>
              <a:t>Kommunen tilrettelegger for dialog og samskaping mellom ulike aktører og seniorer.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sz="1600"/>
              <a:t>Kommunen bidrar til å skape en kultur for frivillighet i lokalsamfunnet, og verdsetter seniorene sine ressurser, erfaring og kompetanse.</a:t>
            </a:r>
            <a:endParaRPr sz="1600"/>
          </a:p>
        </p:txBody>
      </p:sp>
      <p:sp>
        <p:nvSpPr>
          <p:cNvPr id="181" name="Google Shape;181;g112e9c7bf81_0_0"/>
          <p:cNvSpPr txBox="1">
            <a:spLocks noGrp="1"/>
          </p:cNvSpPr>
          <p:nvPr>
            <p:ph type="title" idx="4294967295"/>
          </p:nvPr>
        </p:nvSpPr>
        <p:spPr>
          <a:xfrm>
            <a:off x="521250" y="309925"/>
            <a:ext cx="7129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no-NO" sz="3000"/>
              <a:t>Et eksempel på en beskrivelse av en kommunes rolle</a:t>
            </a:r>
            <a:endParaRPr sz="3000"/>
          </a:p>
        </p:txBody>
      </p:sp>
      <p:pic>
        <p:nvPicPr>
          <p:cNvPr id="182" name="Google Shape;182;g112e9c7bf8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784" y="2133590"/>
            <a:ext cx="5327840" cy="2688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ea2298805_0_8"/>
          <p:cNvSpPr txBox="1">
            <a:spLocks noGrp="1"/>
          </p:cNvSpPr>
          <p:nvPr>
            <p:ph type="title" idx="4294967295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br>
              <a:rPr lang="no-NO" sz="1600" b="0"/>
            </a:br>
            <a:r>
              <a:rPr lang="no-NO" sz="3000"/>
              <a:t>Hva er kommunens rolle</a:t>
            </a:r>
            <a:endParaRPr sz="3000">
              <a:solidFill>
                <a:srgbClr val="F28A49"/>
              </a:solidFill>
            </a:endParaRPr>
          </a:p>
        </p:txBody>
      </p:sp>
      <p:sp>
        <p:nvSpPr>
          <p:cNvPr id="190" name="Google Shape;190;g10ea2298805_0_8"/>
          <p:cNvSpPr/>
          <p:nvPr/>
        </p:nvSpPr>
        <p:spPr>
          <a:xfrm>
            <a:off x="521250" y="1991650"/>
            <a:ext cx="5073000" cy="1746000"/>
          </a:xfrm>
          <a:prstGeom prst="roundRect">
            <a:avLst>
              <a:gd name="adj" fmla="val 16667"/>
            </a:avLst>
          </a:prstGeom>
          <a:solidFill>
            <a:srgbClr val="47AAA2">
              <a:alpha val="29470"/>
            </a:srgbClr>
          </a:solid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Kommunen skal ta rollen som: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Skriv her</a:t>
            </a:r>
            <a:endParaRPr sz="1200"/>
          </a:p>
        </p:txBody>
      </p:sp>
      <p:sp>
        <p:nvSpPr>
          <p:cNvPr id="191" name="Google Shape;191;g10ea2298805_0_8"/>
          <p:cNvSpPr/>
          <p:nvPr/>
        </p:nvSpPr>
        <p:spPr>
          <a:xfrm>
            <a:off x="5752307" y="1991639"/>
            <a:ext cx="5918400" cy="4083600"/>
          </a:xfrm>
          <a:prstGeom prst="roundRect">
            <a:avLst>
              <a:gd name="adj" fmla="val 16667"/>
            </a:avLst>
          </a:prstGeom>
          <a:solidFill>
            <a:srgbClr val="47AAA2">
              <a:alpha val="11580"/>
            </a:srgbClr>
          </a:solid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praksis betyr det at... 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 det med 5-6 setninger</a:t>
            </a:r>
            <a:endParaRPr sz="1200"/>
          </a:p>
        </p:txBody>
      </p:sp>
      <p:pic>
        <p:nvPicPr>
          <p:cNvPr id="192" name="Google Shape;192;g10ea2298805_0_8"/>
          <p:cNvPicPr preferRelativeResize="0"/>
          <p:nvPr/>
        </p:nvPicPr>
        <p:blipFill rotWithShape="1">
          <a:blip r:embed="rId3">
            <a:alphaModFix/>
          </a:blip>
          <a:srcRect t="10112"/>
          <a:stretch/>
        </p:blipFill>
        <p:spPr>
          <a:xfrm>
            <a:off x="521250" y="3908051"/>
            <a:ext cx="5072998" cy="214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Hva er kommunens rolle</vt:lpstr>
      <vt:lpstr>Introduksjon Kommunens rolle</vt:lpstr>
      <vt:lpstr>Et eksempel på en beskrivelse av en kommunes rolle</vt:lpstr>
      <vt:lpstr> Hva er kommunens rolle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2022-02-10T08:19:00Z</dcterms:created>
  <dcterms:modified xsi:type="dcterms:W3CDTF">2022-02-14T13:40:16Z</dcterms:modified>
</cp:coreProperties>
</file>