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rR4Hd5aOfHXK744SioBqBc5lG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6" y="316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b8d54eed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0eb8d54eed_0_2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10eb8d54eed_0_2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eb8d54e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eb8d54ee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0eb8d54ee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eb8d54ee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0eb8d54eed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0eb8d54eed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eb8d54ee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10eb8d54eed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0eb8d54eed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eb8d54ee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0eb8d54eed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0eb8d54eed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0d4f9deb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10d4f9debe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10d4f9debe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eb8d54ee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10eb8d54eed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0eb8d54eed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b8d54eed_0_29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Lag et veikart for det videre arbeidet</a:t>
            </a:r>
            <a:endParaRPr/>
          </a:p>
        </p:txBody>
      </p:sp>
      <p:sp>
        <p:nvSpPr>
          <p:cNvPr id="153" name="Google Shape;153;g10eb8d54eed_0_29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no-NO" sz="1500"/>
              <a:t>Et veikart gir en oversikt over aktiviteter og ressurser som kreves for å realisere ønskede mål over tid. Når man jobber med veikart bør relevante aktører være involvert, slik at planen er skapt i fellesskap mellom de som skal utføre den. Hva må skje ett eller flere år frem i tid, og hvilken verdi skal det gi? Bli enige om hvilke aktiviteter dere skal gjøre på kort og på lang sikt, og hvem som skal ha ansvar for de ulike aktivitetene. </a:t>
            </a:r>
            <a:endParaRPr sz="1500"/>
          </a:p>
        </p:txBody>
      </p:sp>
      <p:pic>
        <p:nvPicPr>
          <p:cNvPr id="155" name="Google Shape;155;g10eb8d54eed_0_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790" y="864350"/>
            <a:ext cx="4039185" cy="40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0eb8d54eed_0_294"/>
          <p:cNvSpPr txBox="1"/>
          <p:nvPr/>
        </p:nvSpPr>
        <p:spPr>
          <a:xfrm>
            <a:off x="525964" y="6008609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 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eb8d54eed_0_0"/>
          <p:cNvSpPr/>
          <p:nvPr/>
        </p:nvSpPr>
        <p:spPr>
          <a:xfrm>
            <a:off x="6188726" y="1996400"/>
            <a:ext cx="5262900" cy="4244400"/>
          </a:xfrm>
          <a:prstGeom prst="roundRect">
            <a:avLst>
              <a:gd name="adj" fmla="val 16667"/>
            </a:avLst>
          </a:prstGeom>
          <a:solidFill>
            <a:srgbClr val="E9F5F4">
              <a:alpha val="705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0eb8d54eed_0_0"/>
          <p:cNvSpPr/>
          <p:nvPr/>
        </p:nvSpPr>
        <p:spPr>
          <a:xfrm>
            <a:off x="325675" y="1996400"/>
            <a:ext cx="5210700" cy="4244400"/>
          </a:xfrm>
          <a:prstGeom prst="roundRect">
            <a:avLst>
              <a:gd name="adj" fmla="val 16667"/>
            </a:avLst>
          </a:prstGeom>
          <a:solidFill>
            <a:srgbClr val="E9F5F4">
              <a:alpha val="705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0eb8d54eed_0_0"/>
          <p:cNvSpPr txBox="1"/>
          <p:nvPr/>
        </p:nvSpPr>
        <p:spPr>
          <a:xfrm>
            <a:off x="5212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 et veikart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0eb8d54eed_0_0"/>
          <p:cNvSpPr txBox="1"/>
          <p:nvPr/>
        </p:nvSpPr>
        <p:spPr>
          <a:xfrm>
            <a:off x="787034" y="2354441"/>
            <a:ext cx="5850900" cy="3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0eb8d54eed_0_0"/>
          <p:cNvSpPr txBox="1"/>
          <p:nvPr/>
        </p:nvSpPr>
        <p:spPr>
          <a:xfrm>
            <a:off x="1156471" y="2282068"/>
            <a:ext cx="3276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Definer hvilke aktiviteter dere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skal gjennomføre fremover</a:t>
            </a:r>
            <a:endParaRPr sz="1600">
              <a:solidFill>
                <a:schemeClr val="dk1"/>
              </a:solidFill>
            </a:endParaRPr>
          </a:p>
        </p:txBody>
      </p:sp>
      <p:grpSp>
        <p:nvGrpSpPr>
          <p:cNvPr id="167" name="Google Shape;167;g10eb8d54eed_0_0"/>
          <p:cNvGrpSpPr/>
          <p:nvPr/>
        </p:nvGrpSpPr>
        <p:grpSpPr>
          <a:xfrm>
            <a:off x="757385" y="3305720"/>
            <a:ext cx="4179011" cy="2120154"/>
            <a:chOff x="521259" y="1172294"/>
            <a:chExt cx="10182776" cy="5166066"/>
          </a:xfrm>
        </p:grpSpPr>
        <p:sp>
          <p:nvSpPr>
            <p:cNvPr id="168" name="Google Shape;168;g10eb8d54eed_0_0"/>
            <p:cNvSpPr txBox="1"/>
            <p:nvPr/>
          </p:nvSpPr>
          <p:spPr>
            <a:xfrm>
              <a:off x="521259" y="2000672"/>
              <a:ext cx="5850900" cy="32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10eb8d54eed_0_0"/>
            <p:cNvSpPr/>
            <p:nvPr/>
          </p:nvSpPr>
          <p:spPr>
            <a:xfrm>
              <a:off x="673660" y="2696360"/>
              <a:ext cx="3579000" cy="3642000"/>
            </a:xfrm>
            <a:prstGeom prst="roundRect">
              <a:avLst>
                <a:gd name="adj" fmla="val 10226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Tittel på aktivitet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Beskrivende setning(er)</a:t>
              </a:r>
              <a:endParaRPr/>
            </a:p>
          </p:txBody>
        </p:sp>
        <p:sp>
          <p:nvSpPr>
            <p:cNvPr id="170" name="Google Shape;170;g10eb8d54eed_0_0"/>
            <p:cNvSpPr/>
            <p:nvPr/>
          </p:nvSpPr>
          <p:spPr>
            <a:xfrm>
              <a:off x="4412971" y="2696360"/>
              <a:ext cx="3145800" cy="3642000"/>
            </a:xfrm>
            <a:prstGeom prst="roundRect">
              <a:avLst>
                <a:gd name="adj" fmla="val 10154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Hvorfor? Hvilken verdi/gevinst ønsker dere at dette skal gi?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10eb8d54eed_0_0"/>
            <p:cNvSpPr/>
            <p:nvPr/>
          </p:nvSpPr>
          <p:spPr>
            <a:xfrm>
              <a:off x="7728635" y="2696360"/>
              <a:ext cx="2975400" cy="3642000"/>
            </a:xfrm>
            <a:prstGeom prst="roundRect">
              <a:avLst>
                <a:gd name="adj" fmla="val 10641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Hvem har ansvar for denne aktiviteten?</a:t>
              </a:r>
              <a:endParaRPr/>
            </a:p>
          </p:txBody>
        </p:sp>
        <p:grpSp>
          <p:nvGrpSpPr>
            <p:cNvPr id="172" name="Google Shape;172;g10eb8d54eed_0_0"/>
            <p:cNvGrpSpPr/>
            <p:nvPr/>
          </p:nvGrpSpPr>
          <p:grpSpPr>
            <a:xfrm>
              <a:off x="5299781" y="1183232"/>
              <a:ext cx="1715076" cy="1513185"/>
              <a:chOff x="3999203" y="4530224"/>
              <a:chExt cx="1917143" cy="1691465"/>
            </a:xfrm>
          </p:grpSpPr>
          <p:pic>
            <p:nvPicPr>
              <p:cNvPr id="173" name="Google Shape;173;g10eb8d54eed_0_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05447" y="5214963"/>
                <a:ext cx="910899" cy="834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g10eb8d54eed_0_0" descr="Et bilde som inneholder tekst, iPod, datamaskin, bilderamme&#10;&#10;Automatisk generert beskrivels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457202" y="4530224"/>
                <a:ext cx="571102" cy="8863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g10eb8d54eed_0_0" descr="Et bilde som inneholder tekst, vektorgrafikk&#10;&#10;Automatisk generert beskrivels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99203" y="4973400"/>
                <a:ext cx="934993" cy="12482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6" name="Google Shape;176;g10eb8d54eed_0_0"/>
            <p:cNvGrpSpPr/>
            <p:nvPr/>
          </p:nvGrpSpPr>
          <p:grpSpPr>
            <a:xfrm>
              <a:off x="1251413" y="1172294"/>
              <a:ext cx="2620663" cy="1673582"/>
              <a:chOff x="9147277" y="2089299"/>
              <a:chExt cx="2701993" cy="1666417"/>
            </a:xfrm>
          </p:grpSpPr>
          <p:pic>
            <p:nvPicPr>
              <p:cNvPr id="177" name="Google Shape;177;g10eb8d54eed_0_0" descr="Et bilde som inneholder tekst&#10;&#10;Automatisk generert beskrivels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147277" y="2835210"/>
                <a:ext cx="2701993" cy="9205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178;g10eb8d54eed_0_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502842" y="2089299"/>
                <a:ext cx="727287" cy="697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9" name="Google Shape;179;g10eb8d54eed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49477" y="1430284"/>
              <a:ext cx="1941760" cy="14154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g10eb8d54eed_0_0"/>
          <p:cNvSpPr txBox="1"/>
          <p:nvPr/>
        </p:nvSpPr>
        <p:spPr>
          <a:xfrm>
            <a:off x="6999918" y="2300958"/>
            <a:ext cx="303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Plasser aktivitetene ut i tid,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 for år</a:t>
            </a:r>
            <a:endParaRPr sz="1600">
              <a:solidFill>
                <a:schemeClr val="dk1"/>
              </a:solidFill>
            </a:endParaRPr>
          </a:p>
        </p:txBody>
      </p:sp>
      <p:grpSp>
        <p:nvGrpSpPr>
          <p:cNvPr id="181" name="Google Shape;181;g10eb8d54eed_0_0"/>
          <p:cNvGrpSpPr/>
          <p:nvPr/>
        </p:nvGrpSpPr>
        <p:grpSpPr>
          <a:xfrm>
            <a:off x="6661695" y="3471080"/>
            <a:ext cx="4354957" cy="2152970"/>
            <a:chOff x="521259" y="1305859"/>
            <a:chExt cx="11358781" cy="5619864"/>
          </a:xfrm>
        </p:grpSpPr>
        <p:sp>
          <p:nvSpPr>
            <p:cNvPr id="182" name="Google Shape;182;g10eb8d54eed_0_0"/>
            <p:cNvSpPr txBox="1"/>
            <p:nvPr/>
          </p:nvSpPr>
          <p:spPr>
            <a:xfrm>
              <a:off x="521259" y="1767937"/>
              <a:ext cx="5850900" cy="32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10eb8d54eed_0_0"/>
            <p:cNvSpPr/>
            <p:nvPr/>
          </p:nvSpPr>
          <p:spPr>
            <a:xfrm>
              <a:off x="673660" y="1305859"/>
              <a:ext cx="10997100" cy="5009400"/>
            </a:xfrm>
            <a:prstGeom prst="roundRect">
              <a:avLst>
                <a:gd name="adj" fmla="val 8020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84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84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84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1841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10eb8d54eed_0_0"/>
            <p:cNvSpPr/>
            <p:nvPr/>
          </p:nvSpPr>
          <p:spPr>
            <a:xfrm>
              <a:off x="980661" y="5660857"/>
              <a:ext cx="10443000" cy="56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7AA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/>
            </a:p>
          </p:txBody>
        </p:sp>
        <p:sp>
          <p:nvSpPr>
            <p:cNvPr id="185" name="Google Shape;185;g10eb8d54eed_0_0"/>
            <p:cNvSpPr/>
            <p:nvPr/>
          </p:nvSpPr>
          <p:spPr>
            <a:xfrm>
              <a:off x="1101273" y="2621035"/>
              <a:ext cx="2771100" cy="739800"/>
            </a:xfrm>
            <a:prstGeom prst="roundRect">
              <a:avLst>
                <a:gd name="adj" fmla="val 16667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Intervjuer</a:t>
              </a:r>
              <a:endParaRPr/>
            </a:p>
          </p:txBody>
        </p:sp>
        <p:sp>
          <p:nvSpPr>
            <p:cNvPr id="186" name="Google Shape;186;g10eb8d54eed_0_0"/>
            <p:cNvSpPr/>
            <p:nvPr/>
          </p:nvSpPr>
          <p:spPr>
            <a:xfrm>
              <a:off x="2162639" y="3908140"/>
              <a:ext cx="3885600" cy="739800"/>
            </a:xfrm>
            <a:prstGeom prst="roundRect">
              <a:avLst>
                <a:gd name="adj" fmla="val 16667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Forankre</a:t>
              </a:r>
              <a:endParaRPr/>
            </a:p>
          </p:txBody>
        </p:sp>
        <p:sp>
          <p:nvSpPr>
            <p:cNvPr id="187" name="Google Shape;187;g10eb8d54eed_0_0"/>
            <p:cNvSpPr/>
            <p:nvPr/>
          </p:nvSpPr>
          <p:spPr>
            <a:xfrm>
              <a:off x="5875292" y="2093420"/>
              <a:ext cx="3885600" cy="739800"/>
            </a:xfrm>
            <a:prstGeom prst="roundRect">
              <a:avLst>
                <a:gd name="adj" fmla="val 16667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Teste</a:t>
              </a:r>
              <a:endParaRPr/>
            </a:p>
          </p:txBody>
        </p:sp>
        <p:sp>
          <p:nvSpPr>
            <p:cNvPr id="188" name="Google Shape;188;g10eb8d54eed_0_0"/>
            <p:cNvSpPr/>
            <p:nvPr/>
          </p:nvSpPr>
          <p:spPr>
            <a:xfrm>
              <a:off x="6296228" y="3908140"/>
              <a:ext cx="1434000" cy="739800"/>
            </a:xfrm>
            <a:prstGeom prst="roundRect">
              <a:avLst>
                <a:gd name="adj" fmla="val 16667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Tittel på aktivitet</a:t>
              </a:r>
              <a:endParaRPr/>
            </a:p>
          </p:txBody>
        </p:sp>
        <p:sp>
          <p:nvSpPr>
            <p:cNvPr id="189" name="Google Shape;189;g10eb8d54eed_0_0"/>
            <p:cNvSpPr txBox="1"/>
            <p:nvPr/>
          </p:nvSpPr>
          <p:spPr>
            <a:xfrm>
              <a:off x="980661" y="6363223"/>
              <a:ext cx="23619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Januar </a:t>
              </a:r>
              <a:endParaRPr/>
            </a:p>
          </p:txBody>
        </p:sp>
        <p:sp>
          <p:nvSpPr>
            <p:cNvPr id="190" name="Google Shape;190;g10eb8d54eed_0_0"/>
            <p:cNvSpPr txBox="1"/>
            <p:nvPr/>
          </p:nvSpPr>
          <p:spPr>
            <a:xfrm>
              <a:off x="5906378" y="6363223"/>
              <a:ext cx="9609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Juni  </a:t>
              </a:r>
              <a:endParaRPr/>
            </a:p>
          </p:txBody>
        </p:sp>
        <p:sp>
          <p:nvSpPr>
            <p:cNvPr id="191" name="Google Shape;191;g10eb8d54eed_0_0"/>
            <p:cNvSpPr txBox="1"/>
            <p:nvPr/>
          </p:nvSpPr>
          <p:spPr>
            <a:xfrm>
              <a:off x="10185340" y="6363223"/>
              <a:ext cx="16947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Desember </a:t>
              </a:r>
              <a:endParaRPr/>
            </a:p>
          </p:txBody>
        </p:sp>
        <p:sp>
          <p:nvSpPr>
            <p:cNvPr id="192" name="Google Shape;192;g10eb8d54eed_0_0"/>
            <p:cNvSpPr/>
            <p:nvPr/>
          </p:nvSpPr>
          <p:spPr>
            <a:xfrm>
              <a:off x="8809960" y="4448376"/>
              <a:ext cx="1434000" cy="739800"/>
            </a:xfrm>
            <a:prstGeom prst="roundRect">
              <a:avLst>
                <a:gd name="adj" fmla="val 16667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Tittel på aktivitet</a:t>
              </a:r>
              <a:endParaRPr/>
            </a:p>
          </p:txBody>
        </p:sp>
        <p:sp>
          <p:nvSpPr>
            <p:cNvPr id="193" name="Google Shape;193;g10eb8d54eed_0_0"/>
            <p:cNvSpPr/>
            <p:nvPr/>
          </p:nvSpPr>
          <p:spPr>
            <a:xfrm>
              <a:off x="9757019" y="3387018"/>
              <a:ext cx="1434000" cy="739800"/>
            </a:xfrm>
            <a:prstGeom prst="roundRect">
              <a:avLst>
                <a:gd name="adj" fmla="val 16667"/>
              </a:avLst>
            </a:prstGeom>
            <a:solidFill>
              <a:srgbClr val="47AAA2">
                <a:alpha val="21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o-NO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Tittel på aktivitet</a:t>
              </a:r>
              <a:endParaRPr/>
            </a:p>
          </p:txBody>
        </p:sp>
      </p:grpSp>
      <p:sp>
        <p:nvSpPr>
          <p:cNvPr id="194" name="Google Shape;194;g10eb8d54eed_0_0"/>
          <p:cNvSpPr/>
          <p:nvPr/>
        </p:nvSpPr>
        <p:spPr>
          <a:xfrm>
            <a:off x="563770" y="2353969"/>
            <a:ext cx="508800" cy="504300"/>
          </a:xfrm>
          <a:prstGeom prst="ellipse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95" name="Google Shape;195;g10eb8d54eed_0_0"/>
          <p:cNvSpPr/>
          <p:nvPr/>
        </p:nvSpPr>
        <p:spPr>
          <a:xfrm>
            <a:off x="6421546" y="2353969"/>
            <a:ext cx="508800" cy="504300"/>
          </a:xfrm>
          <a:prstGeom prst="ellipse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eb8d54eed_0_45"/>
          <p:cNvSpPr txBox="1"/>
          <p:nvPr/>
        </p:nvSpPr>
        <p:spPr>
          <a:xfrm>
            <a:off x="5212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0eb8d54eed_0_45"/>
          <p:cNvSpPr txBox="1"/>
          <p:nvPr/>
        </p:nvSpPr>
        <p:spPr>
          <a:xfrm>
            <a:off x="521259" y="2000672"/>
            <a:ext cx="5850900" cy="3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0eb8d54eed_0_45"/>
          <p:cNvSpPr txBox="1"/>
          <p:nvPr/>
        </p:nvSpPr>
        <p:spPr>
          <a:xfrm>
            <a:off x="6736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aktivitete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tittel her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0eb8d54eed_0_45"/>
          <p:cNvSpPr/>
          <p:nvPr/>
        </p:nvSpPr>
        <p:spPr>
          <a:xfrm>
            <a:off x="673660" y="3177089"/>
            <a:ext cx="3579000" cy="3345300"/>
          </a:xfrm>
          <a:prstGeom prst="roundRect">
            <a:avLst>
              <a:gd name="adj" fmla="val 7270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251975" tIns="108000" rIns="251975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 aktivitet 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-N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</a:t>
            </a:r>
            <a:endParaRPr sz="1500"/>
          </a:p>
        </p:txBody>
      </p:sp>
      <p:sp>
        <p:nvSpPr>
          <p:cNvPr id="205" name="Google Shape;205;g10eb8d54eed_0_45"/>
          <p:cNvSpPr/>
          <p:nvPr/>
        </p:nvSpPr>
        <p:spPr>
          <a:xfrm>
            <a:off x="4507816" y="3177089"/>
            <a:ext cx="3366000" cy="3345300"/>
          </a:xfrm>
          <a:prstGeom prst="roundRect">
            <a:avLst>
              <a:gd name="adj" fmla="val 7612"/>
            </a:avLst>
          </a:prstGeom>
          <a:noFill/>
          <a:ln w="19050" cap="flat" cmpd="sng">
            <a:solidFill>
              <a:srgbClr val="94DA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1975" tIns="108000" rIns="251975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Hvorfor? Hvilken verdi/gevinst ønsker dere at dette skal gi?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/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-N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50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0eb8d54eed_0_45"/>
          <p:cNvSpPr/>
          <p:nvPr/>
        </p:nvSpPr>
        <p:spPr>
          <a:xfrm>
            <a:off x="8129005" y="3177089"/>
            <a:ext cx="3366000" cy="3345300"/>
          </a:xfrm>
          <a:prstGeom prst="roundRect">
            <a:avLst>
              <a:gd name="adj" fmla="val 7612"/>
            </a:avLst>
          </a:prstGeom>
          <a:noFill/>
          <a:ln w="19050" cap="flat" cmpd="sng">
            <a:solidFill>
              <a:srgbClr val="94DA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1975" tIns="108000" rIns="251975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har ansvar for denne aktiviteten?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o-N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50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g10eb8d54eed_0_45"/>
          <p:cNvGrpSpPr/>
          <p:nvPr/>
        </p:nvGrpSpPr>
        <p:grpSpPr>
          <a:xfrm>
            <a:off x="5535588" y="1813329"/>
            <a:ext cx="1715076" cy="1513185"/>
            <a:chOff x="3999203" y="4530224"/>
            <a:chExt cx="1917143" cy="1691465"/>
          </a:xfrm>
        </p:grpSpPr>
        <p:pic>
          <p:nvPicPr>
            <p:cNvPr id="208" name="Google Shape;208;g10eb8d54eed_0_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05447" y="5214963"/>
              <a:ext cx="910899" cy="834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10eb8d54eed_0_45" descr="Et bilde som inneholder tekst, iPod, datamaskin, bilderamme&#10;&#10;Automatisk generert beskrivels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7202" y="4530224"/>
              <a:ext cx="571102" cy="886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g10eb8d54eed_0_45" descr="Et bilde som inneholder tekst, vektorgrafikk&#10;&#10;Automatisk generert beskrivels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99203" y="4973400"/>
              <a:ext cx="934993" cy="1248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g10eb8d54eed_0_45"/>
          <p:cNvGrpSpPr/>
          <p:nvPr/>
        </p:nvGrpSpPr>
        <p:grpSpPr>
          <a:xfrm>
            <a:off x="1251773" y="1711461"/>
            <a:ext cx="2529065" cy="1614924"/>
            <a:chOff x="9147277" y="2089299"/>
            <a:chExt cx="2701993" cy="1666417"/>
          </a:xfrm>
        </p:grpSpPr>
        <p:pic>
          <p:nvPicPr>
            <p:cNvPr id="212" name="Google Shape;212;g10eb8d54eed_0_45" descr="Et bilde som inneholder tekst&#10;&#10;Automatisk generert beskrivels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47277" y="2835210"/>
              <a:ext cx="2701993" cy="92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g10eb8d54eed_0_4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02842" y="2089299"/>
              <a:ext cx="727287" cy="6973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g10eb8d54eed_0_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34075" y="1976218"/>
            <a:ext cx="1941760" cy="14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0eb8d54eed_0_45"/>
          <p:cNvSpPr txBox="1"/>
          <p:nvPr/>
        </p:nvSpPr>
        <p:spPr>
          <a:xfrm>
            <a:off x="9318901" y="202450"/>
            <a:ext cx="2336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1 aktivitet per side. Kopier siden og lag flere, avhengig av hvor mange aktiviteter dere planlegger.</a:t>
            </a:r>
            <a:endParaRPr sz="1100" i="1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0eb8d54eed_0_45"/>
          <p:cNvSpPr/>
          <p:nvPr/>
        </p:nvSpPr>
        <p:spPr>
          <a:xfrm>
            <a:off x="742970" y="202444"/>
            <a:ext cx="508800" cy="504300"/>
          </a:xfrm>
          <a:prstGeom prst="ellipse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17" name="Google Shape;217;g10eb8d54eed_0_45"/>
          <p:cNvSpPr txBox="1"/>
          <p:nvPr/>
        </p:nvSpPr>
        <p:spPr>
          <a:xfrm>
            <a:off x="1327975" y="1930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Definer hvilke aktiviteter dere</a:t>
            </a:r>
            <a:br>
              <a:rPr lang="no-N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skal gjennomføre fremover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b8d54eed_0_64"/>
          <p:cNvSpPr txBox="1"/>
          <p:nvPr/>
        </p:nvSpPr>
        <p:spPr>
          <a:xfrm>
            <a:off x="5212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0eb8d54eed_0_64"/>
          <p:cNvSpPr txBox="1"/>
          <p:nvPr/>
        </p:nvSpPr>
        <p:spPr>
          <a:xfrm>
            <a:off x="521259" y="1712574"/>
            <a:ext cx="5850900" cy="3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0eb8d54eed_0_64"/>
          <p:cNvSpPr txBox="1"/>
          <p:nvPr/>
        </p:nvSpPr>
        <p:spPr>
          <a:xfrm>
            <a:off x="673649" y="549275"/>
            <a:ext cx="73317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2022: «Året for å etablere partnerskap»</a:t>
            </a:r>
            <a:endParaRPr sz="3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0eb8d54eed_0_64"/>
          <p:cNvSpPr/>
          <p:nvPr/>
        </p:nvSpPr>
        <p:spPr>
          <a:xfrm>
            <a:off x="673660" y="1991638"/>
            <a:ext cx="10997100" cy="4268400"/>
          </a:xfrm>
          <a:prstGeom prst="roundRect">
            <a:avLst>
              <a:gd name="adj" fmla="val 4186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0eb8d54eed_0_64"/>
          <p:cNvSpPr/>
          <p:nvPr/>
        </p:nvSpPr>
        <p:spPr>
          <a:xfrm>
            <a:off x="980661" y="5605494"/>
            <a:ext cx="10443000" cy="56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</p:txBody>
      </p:sp>
      <p:sp>
        <p:nvSpPr>
          <p:cNvPr id="228" name="Google Shape;228;g10eb8d54eed_0_64"/>
          <p:cNvSpPr/>
          <p:nvPr/>
        </p:nvSpPr>
        <p:spPr>
          <a:xfrm>
            <a:off x="1101273" y="2358668"/>
            <a:ext cx="46983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Planlegge frivillighetsfestival </a:t>
            </a:r>
            <a:endParaRPr/>
          </a:p>
        </p:txBody>
      </p:sp>
      <p:sp>
        <p:nvSpPr>
          <p:cNvPr id="229" name="Google Shape;229;g10eb8d54eed_0_64"/>
          <p:cNvSpPr/>
          <p:nvPr/>
        </p:nvSpPr>
        <p:spPr>
          <a:xfrm>
            <a:off x="3185430" y="3527820"/>
            <a:ext cx="38856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Utvikle seniorsamtalen før pensjon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eb8d54eed_0_64"/>
          <p:cNvSpPr/>
          <p:nvPr/>
        </p:nvSpPr>
        <p:spPr>
          <a:xfrm>
            <a:off x="5906378" y="2358668"/>
            <a:ext cx="38856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Frivillighetsfestival</a:t>
            </a:r>
            <a:endParaRPr/>
          </a:p>
        </p:txBody>
      </p:sp>
      <p:sp>
        <p:nvSpPr>
          <p:cNvPr id="231" name="Google Shape;231;g10eb8d54eed_0_64"/>
          <p:cNvSpPr/>
          <p:nvPr/>
        </p:nvSpPr>
        <p:spPr>
          <a:xfrm>
            <a:off x="3780352" y="4547064"/>
            <a:ext cx="12675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Kafédialog </a:t>
            </a:r>
            <a:endParaRPr/>
          </a:p>
        </p:txBody>
      </p:sp>
      <p:sp>
        <p:nvSpPr>
          <p:cNvPr id="232" name="Google Shape;232;g10eb8d54eed_0_64"/>
          <p:cNvSpPr/>
          <p:nvPr/>
        </p:nvSpPr>
        <p:spPr>
          <a:xfrm>
            <a:off x="1121435" y="3527820"/>
            <a:ext cx="18825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Forankre i kommuneadmin. </a:t>
            </a:r>
            <a:endParaRPr/>
          </a:p>
        </p:txBody>
      </p:sp>
      <p:sp>
        <p:nvSpPr>
          <p:cNvPr id="233" name="Google Shape;233;g10eb8d54eed_0_64"/>
          <p:cNvSpPr txBox="1"/>
          <p:nvPr/>
        </p:nvSpPr>
        <p:spPr>
          <a:xfrm>
            <a:off x="980661" y="6363223"/>
            <a:ext cx="96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 </a:t>
            </a:r>
            <a:endParaRPr/>
          </a:p>
        </p:txBody>
      </p:sp>
      <p:sp>
        <p:nvSpPr>
          <p:cNvPr id="234" name="Google Shape;234;g10eb8d54eed_0_64"/>
          <p:cNvSpPr txBox="1"/>
          <p:nvPr/>
        </p:nvSpPr>
        <p:spPr>
          <a:xfrm>
            <a:off x="5906378" y="6363223"/>
            <a:ext cx="96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  </a:t>
            </a:r>
            <a:endParaRPr/>
          </a:p>
        </p:txBody>
      </p:sp>
      <p:sp>
        <p:nvSpPr>
          <p:cNvPr id="235" name="Google Shape;235;g10eb8d54eed_0_64"/>
          <p:cNvSpPr txBox="1"/>
          <p:nvPr/>
        </p:nvSpPr>
        <p:spPr>
          <a:xfrm>
            <a:off x="10521970" y="6363223"/>
            <a:ext cx="96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Desember </a:t>
            </a:r>
            <a:endParaRPr/>
          </a:p>
        </p:txBody>
      </p:sp>
      <p:sp>
        <p:nvSpPr>
          <p:cNvPr id="236" name="Google Shape;236;g10eb8d54eed_0_64"/>
          <p:cNvSpPr/>
          <p:nvPr/>
        </p:nvSpPr>
        <p:spPr>
          <a:xfrm>
            <a:off x="7368547" y="4526303"/>
            <a:ext cx="38856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Implementere seniorsamtalen </a:t>
            </a:r>
            <a:b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 pensjon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0eb8d54eed_0_64"/>
          <p:cNvSpPr/>
          <p:nvPr/>
        </p:nvSpPr>
        <p:spPr>
          <a:xfrm>
            <a:off x="7599775" y="3496289"/>
            <a:ext cx="2192100" cy="73980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Intervjuer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0eb8d54eed_0_64"/>
          <p:cNvSpPr txBox="1"/>
          <p:nvPr/>
        </p:nvSpPr>
        <p:spPr>
          <a:xfrm>
            <a:off x="673660" y="941092"/>
            <a:ext cx="346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1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Eksempel </a:t>
            </a:r>
            <a:endParaRPr sz="1500" b="1" i="1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0eb8d54eed_0_64"/>
          <p:cNvSpPr/>
          <p:nvPr/>
        </p:nvSpPr>
        <p:spPr>
          <a:xfrm>
            <a:off x="737346" y="197444"/>
            <a:ext cx="508800" cy="504300"/>
          </a:xfrm>
          <a:prstGeom prst="ellipse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40" name="Google Shape;240;g10eb8d54eed_0_64"/>
          <p:cNvSpPr txBox="1"/>
          <p:nvPr/>
        </p:nvSpPr>
        <p:spPr>
          <a:xfrm>
            <a:off x="1302925" y="188000"/>
            <a:ext cx="200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Plasser aktivitetene ut i tid,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 for år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eb8d54eed_0_84"/>
          <p:cNvSpPr txBox="1"/>
          <p:nvPr/>
        </p:nvSpPr>
        <p:spPr>
          <a:xfrm>
            <a:off x="5212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0eb8d54eed_0_84"/>
          <p:cNvSpPr txBox="1"/>
          <p:nvPr/>
        </p:nvSpPr>
        <p:spPr>
          <a:xfrm>
            <a:off x="673660" y="54926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2022: Gi året et navn her 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0eb8d54eed_0_84"/>
          <p:cNvSpPr/>
          <p:nvPr/>
        </p:nvSpPr>
        <p:spPr>
          <a:xfrm>
            <a:off x="673660" y="2024743"/>
            <a:ext cx="10997100" cy="4290600"/>
          </a:xfrm>
          <a:prstGeom prst="roundRect">
            <a:avLst>
              <a:gd name="adj" fmla="val 4186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0eb8d54eed_0_84"/>
          <p:cNvSpPr/>
          <p:nvPr/>
        </p:nvSpPr>
        <p:spPr>
          <a:xfrm>
            <a:off x="980661" y="5660857"/>
            <a:ext cx="10443000" cy="56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</p:txBody>
      </p:sp>
      <p:sp>
        <p:nvSpPr>
          <p:cNvPr id="250" name="Google Shape;250;g10eb8d54eed_0_84"/>
          <p:cNvSpPr/>
          <p:nvPr/>
        </p:nvSpPr>
        <p:spPr>
          <a:xfrm>
            <a:off x="1256469" y="2713159"/>
            <a:ext cx="2771100" cy="739800"/>
          </a:xfrm>
          <a:prstGeom prst="roundRect">
            <a:avLst>
              <a:gd name="adj" fmla="val 16667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Tittel på aktivitet</a:t>
            </a:r>
            <a:endParaRPr sz="1600"/>
          </a:p>
        </p:txBody>
      </p:sp>
      <p:sp>
        <p:nvSpPr>
          <p:cNvPr id="251" name="Google Shape;251;g10eb8d54eed_0_84"/>
          <p:cNvSpPr/>
          <p:nvPr/>
        </p:nvSpPr>
        <p:spPr>
          <a:xfrm>
            <a:off x="2486772" y="4177061"/>
            <a:ext cx="3885600" cy="739800"/>
          </a:xfrm>
          <a:prstGeom prst="roundRect">
            <a:avLst>
              <a:gd name="adj" fmla="val 16667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Tittel på aktivitet</a:t>
            </a:r>
            <a:endParaRPr sz="1600"/>
          </a:p>
        </p:txBody>
      </p:sp>
      <p:sp>
        <p:nvSpPr>
          <p:cNvPr id="252" name="Google Shape;252;g10eb8d54eed_0_84"/>
          <p:cNvSpPr/>
          <p:nvPr/>
        </p:nvSpPr>
        <p:spPr>
          <a:xfrm>
            <a:off x="5906378" y="2723101"/>
            <a:ext cx="3885600" cy="739800"/>
          </a:xfrm>
          <a:prstGeom prst="roundRect">
            <a:avLst>
              <a:gd name="adj" fmla="val 16667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Tittel på aktivitet</a:t>
            </a:r>
            <a:endParaRPr sz="1600"/>
          </a:p>
        </p:txBody>
      </p:sp>
      <p:sp>
        <p:nvSpPr>
          <p:cNvPr id="253" name="Google Shape;253;g10eb8d54eed_0_84"/>
          <p:cNvSpPr/>
          <p:nvPr/>
        </p:nvSpPr>
        <p:spPr>
          <a:xfrm>
            <a:off x="6620361" y="4177061"/>
            <a:ext cx="1434000" cy="739800"/>
          </a:xfrm>
          <a:prstGeom prst="roundRect">
            <a:avLst>
              <a:gd name="adj" fmla="val 16667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Tittel på aktivitet</a:t>
            </a:r>
            <a:endParaRPr sz="1600"/>
          </a:p>
        </p:txBody>
      </p:sp>
      <p:sp>
        <p:nvSpPr>
          <p:cNvPr id="254" name="Google Shape;254;g10eb8d54eed_0_84"/>
          <p:cNvSpPr txBox="1"/>
          <p:nvPr/>
        </p:nvSpPr>
        <p:spPr>
          <a:xfrm>
            <a:off x="980661" y="6363223"/>
            <a:ext cx="96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 </a:t>
            </a:r>
            <a:endParaRPr/>
          </a:p>
        </p:txBody>
      </p:sp>
      <p:sp>
        <p:nvSpPr>
          <p:cNvPr id="255" name="Google Shape;255;g10eb8d54eed_0_84"/>
          <p:cNvSpPr txBox="1"/>
          <p:nvPr/>
        </p:nvSpPr>
        <p:spPr>
          <a:xfrm>
            <a:off x="5906378" y="6363223"/>
            <a:ext cx="96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  </a:t>
            </a:r>
            <a:endParaRPr/>
          </a:p>
        </p:txBody>
      </p:sp>
      <p:sp>
        <p:nvSpPr>
          <p:cNvPr id="256" name="Google Shape;256;g10eb8d54eed_0_84"/>
          <p:cNvSpPr txBox="1"/>
          <p:nvPr/>
        </p:nvSpPr>
        <p:spPr>
          <a:xfrm>
            <a:off x="10521970" y="6363223"/>
            <a:ext cx="96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Desember </a:t>
            </a:r>
            <a:endParaRPr/>
          </a:p>
        </p:txBody>
      </p:sp>
      <p:sp>
        <p:nvSpPr>
          <p:cNvPr id="257" name="Google Shape;257;g10eb8d54eed_0_84"/>
          <p:cNvSpPr/>
          <p:nvPr/>
        </p:nvSpPr>
        <p:spPr>
          <a:xfrm>
            <a:off x="8841047" y="4748561"/>
            <a:ext cx="1434000" cy="739800"/>
          </a:xfrm>
          <a:prstGeom prst="roundRect">
            <a:avLst>
              <a:gd name="adj" fmla="val 16667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Tittel på aktivitet</a:t>
            </a:r>
            <a:endParaRPr sz="1600"/>
          </a:p>
        </p:txBody>
      </p:sp>
      <p:sp>
        <p:nvSpPr>
          <p:cNvPr id="258" name="Google Shape;258;g10eb8d54eed_0_84"/>
          <p:cNvSpPr/>
          <p:nvPr/>
        </p:nvSpPr>
        <p:spPr>
          <a:xfrm>
            <a:off x="9788104" y="3687204"/>
            <a:ext cx="1434000" cy="739800"/>
          </a:xfrm>
          <a:prstGeom prst="roundRect">
            <a:avLst>
              <a:gd name="adj" fmla="val 16667"/>
            </a:avLst>
          </a:prstGeom>
          <a:solidFill>
            <a:srgbClr val="47AAA2">
              <a:alpha val="215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Tittel på aktivitet</a:t>
            </a:r>
            <a:endParaRPr sz="1600"/>
          </a:p>
        </p:txBody>
      </p:sp>
      <p:sp>
        <p:nvSpPr>
          <p:cNvPr id="259" name="Google Shape;259;g10eb8d54eed_0_84"/>
          <p:cNvSpPr txBox="1"/>
          <p:nvPr/>
        </p:nvSpPr>
        <p:spPr>
          <a:xfrm>
            <a:off x="8122050" y="235975"/>
            <a:ext cx="2153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Dere trenger bare å fylle inn aktivitetens tittel – detaljene </a:t>
            </a:r>
            <a:br>
              <a:rPr lang="no-NO" sz="11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1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har dere allerede skrevet. </a:t>
            </a:r>
            <a:endParaRPr sz="1100">
              <a:solidFill>
                <a:srgbClr val="47AAA2"/>
              </a:solidFill>
            </a:endParaRPr>
          </a:p>
        </p:txBody>
      </p:sp>
      <p:sp>
        <p:nvSpPr>
          <p:cNvPr id="260" name="Google Shape;260;g10eb8d54eed_0_84"/>
          <p:cNvSpPr/>
          <p:nvPr/>
        </p:nvSpPr>
        <p:spPr>
          <a:xfrm>
            <a:off x="737346" y="197444"/>
            <a:ext cx="508800" cy="504300"/>
          </a:xfrm>
          <a:prstGeom prst="ellipse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61" name="Google Shape;261;g10eb8d54eed_0_84"/>
          <p:cNvSpPr txBox="1"/>
          <p:nvPr/>
        </p:nvSpPr>
        <p:spPr>
          <a:xfrm>
            <a:off x="1302925" y="188000"/>
            <a:ext cx="139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Plasser aktivitetene ut i tid, år for år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2" name="Google Shape;262;g10eb8d54eed_0_84"/>
          <p:cNvSpPr txBox="1"/>
          <p:nvPr/>
        </p:nvSpPr>
        <p:spPr>
          <a:xfrm>
            <a:off x="10180048" y="249125"/>
            <a:ext cx="1490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i="1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Lag flere sider hvis dere vil planlegge lenger enn til 2024.</a:t>
            </a:r>
            <a:endParaRPr sz="1100">
              <a:solidFill>
                <a:srgbClr val="47AAA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0d4f9debe_0_25"/>
          <p:cNvSpPr txBox="1"/>
          <p:nvPr/>
        </p:nvSpPr>
        <p:spPr>
          <a:xfrm>
            <a:off x="5048484" y="1633890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Spørsmål til r</a:t>
            </a:r>
            <a:r>
              <a:rPr lang="no-NO" sz="30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efleksjon 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10d4f9debe_0_25"/>
          <p:cNvSpPr txBox="1"/>
          <p:nvPr/>
        </p:nvSpPr>
        <p:spPr>
          <a:xfrm>
            <a:off x="5048475" y="3156250"/>
            <a:ext cx="4838100" cy="26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skal dere være rigget for å lykkes med dette arbeidet?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Skal dere fortsette å jobbe slik dere har gjort nå? Skal dere invitere andre med i prosjektgruppen? Skal dere etablere et nytt prosjekt, et program eller andre former for å organisere arbeidet?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110d4f9deb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850" y="2095050"/>
            <a:ext cx="2335450" cy="23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AAA2">
            <a:alpha val="21580"/>
          </a:srgbClr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eb8d54eed_0_139"/>
          <p:cNvSpPr txBox="1"/>
          <p:nvPr/>
        </p:nvSpPr>
        <p:spPr>
          <a:xfrm>
            <a:off x="5212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0eb8d54eed_0_139"/>
          <p:cNvSpPr txBox="1"/>
          <p:nvPr/>
        </p:nvSpPr>
        <p:spPr>
          <a:xfrm>
            <a:off x="521259" y="2000672"/>
            <a:ext cx="5850900" cy="3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0eb8d54eed_0_139"/>
          <p:cNvSpPr txBox="1"/>
          <p:nvPr/>
        </p:nvSpPr>
        <p:spPr>
          <a:xfrm>
            <a:off x="673660" y="309915"/>
            <a:ext cx="6397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Lykke til med arbeidet! </a:t>
            </a: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10eb8d54eed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94" y="2094028"/>
            <a:ext cx="10402612" cy="355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10eb8d54eed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9975" y="6264138"/>
            <a:ext cx="1242608" cy="3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Widescreen</PresentationFormat>
  <Paragraphs>101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Lag et veikart for det videre arbeidet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2022-02-10T07:53:10Z</dcterms:created>
  <dcterms:modified xsi:type="dcterms:W3CDTF">2022-02-14T13:53:15Z</dcterms:modified>
</cp:coreProperties>
</file>