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1.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502" r:id="rId3"/>
    <p:sldId id="384" r:id="rId4"/>
    <p:sldId id="260" r:id="rId5"/>
    <p:sldId id="261" r:id="rId6"/>
    <p:sldId id="257" r:id="rId7"/>
    <p:sldId id="258" r:id="rId8"/>
    <p:sldId id="259" r:id="rId9"/>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C43DF4-56B2-4AB7-B5F8-DB98689C3D9D}" v="199" dt="2022-06-15T15:42:53.1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1" d="100"/>
          <a:sy n="61" d="100"/>
        </p:scale>
        <p:origin x="87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1.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ns Christian Nystad" userId="625419ab-c659-4190-bb3f-e70395d7d58e" providerId="ADAL" clId="{97C43DF4-56B2-4AB7-B5F8-DB98689C3D9D}"/>
    <pc:docChg chg="custSel addSld modSld sldOrd">
      <pc:chgData name="Hans Christian Nystad" userId="625419ab-c659-4190-bb3f-e70395d7d58e" providerId="ADAL" clId="{97C43DF4-56B2-4AB7-B5F8-DB98689C3D9D}" dt="2022-06-15T15:44:33.681" v="19" actId="20577"/>
      <pc:docMkLst>
        <pc:docMk/>
      </pc:docMkLst>
      <pc:sldChg chg="ord">
        <pc:chgData name="Hans Christian Nystad" userId="625419ab-c659-4190-bb3f-e70395d7d58e" providerId="ADAL" clId="{97C43DF4-56B2-4AB7-B5F8-DB98689C3D9D}" dt="2022-06-15T15:43:25.470" v="3"/>
        <pc:sldMkLst>
          <pc:docMk/>
          <pc:sldMk cId="2530888931" sldId="256"/>
        </pc:sldMkLst>
      </pc:sldChg>
      <pc:sldChg chg="modSp mod">
        <pc:chgData name="Hans Christian Nystad" userId="625419ab-c659-4190-bb3f-e70395d7d58e" providerId="ADAL" clId="{97C43DF4-56B2-4AB7-B5F8-DB98689C3D9D}" dt="2022-06-15T15:44:33.681" v="19" actId="20577"/>
        <pc:sldMkLst>
          <pc:docMk/>
          <pc:sldMk cId="1489522786" sldId="259"/>
        </pc:sldMkLst>
        <pc:spChg chg="mod">
          <ac:chgData name="Hans Christian Nystad" userId="625419ab-c659-4190-bb3f-e70395d7d58e" providerId="ADAL" clId="{97C43DF4-56B2-4AB7-B5F8-DB98689C3D9D}" dt="2022-06-15T15:44:33.681" v="19" actId="20577"/>
          <ac:spMkLst>
            <pc:docMk/>
            <pc:sldMk cId="1489522786" sldId="259"/>
            <ac:spMk id="3" creationId="{F286C298-CB7C-4193-8E1B-5437C2E09312}"/>
          </ac:spMkLst>
        </pc:spChg>
      </pc:sldChg>
      <pc:sldChg chg="modSp mod">
        <pc:chgData name="Hans Christian Nystad" userId="625419ab-c659-4190-bb3f-e70395d7d58e" providerId="ADAL" clId="{97C43DF4-56B2-4AB7-B5F8-DB98689C3D9D}" dt="2022-06-15T15:43:47.076" v="6" actId="20577"/>
        <pc:sldMkLst>
          <pc:docMk/>
          <pc:sldMk cId="1987189851" sldId="260"/>
        </pc:sldMkLst>
        <pc:spChg chg="mod">
          <ac:chgData name="Hans Christian Nystad" userId="625419ab-c659-4190-bb3f-e70395d7d58e" providerId="ADAL" clId="{97C43DF4-56B2-4AB7-B5F8-DB98689C3D9D}" dt="2022-06-15T15:43:47.076" v="6" actId="20577"/>
          <ac:spMkLst>
            <pc:docMk/>
            <pc:sldMk cId="1987189851" sldId="260"/>
            <ac:spMk id="3" creationId="{CA7B092B-8677-44F2-9944-0E0853BF5111}"/>
          </ac:spMkLst>
        </pc:spChg>
      </pc:sldChg>
      <pc:sldChg chg="modSp add mod">
        <pc:chgData name="Hans Christian Nystad" userId="625419ab-c659-4190-bb3f-e70395d7d58e" providerId="ADAL" clId="{97C43DF4-56B2-4AB7-B5F8-DB98689C3D9D}" dt="2022-06-15T15:42:53.365" v="1" actId="27636"/>
        <pc:sldMkLst>
          <pc:docMk/>
          <pc:sldMk cId="1949399997" sldId="384"/>
        </pc:sldMkLst>
        <pc:spChg chg="mod">
          <ac:chgData name="Hans Christian Nystad" userId="625419ab-c659-4190-bb3f-e70395d7d58e" providerId="ADAL" clId="{97C43DF4-56B2-4AB7-B5F8-DB98689C3D9D}" dt="2022-06-15T15:42:53.365" v="1" actId="27636"/>
          <ac:spMkLst>
            <pc:docMk/>
            <pc:sldMk cId="1949399997" sldId="384"/>
            <ac:spMk id="3" creationId="{A18EB30B-0C0B-4647-9B81-22EAEECC33C4}"/>
          </ac:spMkLst>
        </pc:spChg>
      </pc:sldChg>
      <pc:sldChg chg="add">
        <pc:chgData name="Hans Christian Nystad" userId="625419ab-c659-4190-bb3f-e70395d7d58e" providerId="ADAL" clId="{97C43DF4-56B2-4AB7-B5F8-DB98689C3D9D}" dt="2022-06-15T15:42:53.093" v="0"/>
        <pc:sldMkLst>
          <pc:docMk/>
          <pc:sldMk cId="2730034731" sldId="502"/>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5FDD5B5-FFAD-4C3C-B1D9-D5CE7DA261D9}" type="doc">
      <dgm:prSet loTypeId="urn:microsoft.com/office/officeart/2005/8/layout/list1" loCatId="list" qsTypeId="urn:microsoft.com/office/officeart/2005/8/quickstyle/simple4" qsCatId="simple" csTypeId="urn:microsoft.com/office/officeart/2005/8/colors/accent4_2" csCatId="accent4" phldr="1"/>
      <dgm:spPr/>
      <dgm:t>
        <a:bodyPr/>
        <a:lstStyle/>
        <a:p>
          <a:endParaRPr lang="en-US"/>
        </a:p>
      </dgm:t>
    </dgm:pt>
    <dgm:pt modelId="{A439F74E-0FB6-4B6C-8C38-BE04C6A5560A}">
      <dgm:prSet/>
      <dgm:spPr/>
      <dgm:t>
        <a:bodyPr/>
        <a:lstStyle/>
        <a:p>
          <a:r>
            <a:rPr lang="nb-NO" dirty="0"/>
            <a:t>En senior som er knyttet til en skoleklasse</a:t>
          </a:r>
          <a:endParaRPr lang="en-US" dirty="0"/>
        </a:p>
      </dgm:t>
    </dgm:pt>
    <dgm:pt modelId="{DBF22414-1EA2-4743-BC53-7A20C8793A8D}" type="parTrans" cxnId="{049E016E-2A8E-403B-9BDB-E9B373BB56BD}">
      <dgm:prSet/>
      <dgm:spPr/>
      <dgm:t>
        <a:bodyPr/>
        <a:lstStyle/>
        <a:p>
          <a:endParaRPr lang="en-US"/>
        </a:p>
      </dgm:t>
    </dgm:pt>
    <dgm:pt modelId="{C8AA9F7E-EFE4-401B-B890-66A46607C9EC}" type="sibTrans" cxnId="{049E016E-2A8E-403B-9BDB-E9B373BB56BD}">
      <dgm:prSet/>
      <dgm:spPr/>
      <dgm:t>
        <a:bodyPr/>
        <a:lstStyle/>
        <a:p>
          <a:endParaRPr lang="en-US"/>
        </a:p>
      </dgm:t>
    </dgm:pt>
    <dgm:pt modelId="{D96567D2-D4B0-4F7E-B487-EE349AE94F05}">
      <dgm:prSet/>
      <dgm:spPr/>
      <dgm:t>
        <a:bodyPr/>
        <a:lstStyle/>
        <a:p>
          <a:r>
            <a:rPr lang="nb-NO" dirty="0"/>
            <a:t>En ekstra voksen som kan hjelpe til</a:t>
          </a:r>
          <a:endParaRPr lang="en-US" dirty="0"/>
        </a:p>
      </dgm:t>
    </dgm:pt>
    <dgm:pt modelId="{5947F184-C4CC-4231-AA97-94BFBC0067A3}" type="parTrans" cxnId="{2DE17BB1-0D26-422D-BA51-CA58A96DDE18}">
      <dgm:prSet/>
      <dgm:spPr/>
      <dgm:t>
        <a:bodyPr/>
        <a:lstStyle/>
        <a:p>
          <a:endParaRPr lang="en-US"/>
        </a:p>
      </dgm:t>
    </dgm:pt>
    <dgm:pt modelId="{137CB21A-7C22-4579-B327-24733FB54066}" type="sibTrans" cxnId="{2DE17BB1-0D26-422D-BA51-CA58A96DDE18}">
      <dgm:prSet/>
      <dgm:spPr/>
      <dgm:t>
        <a:bodyPr/>
        <a:lstStyle/>
        <a:p>
          <a:endParaRPr lang="en-US"/>
        </a:p>
      </dgm:t>
    </dgm:pt>
    <dgm:pt modelId="{C4E398AA-CB83-4F03-B439-4338517E79AD}">
      <dgm:prSet custT="1"/>
      <dgm:spPr/>
      <dgm:t>
        <a:bodyPr/>
        <a:lstStyle/>
        <a:p>
          <a:r>
            <a:rPr lang="nb-NO" sz="2000" dirty="0"/>
            <a:t>Turer i nærmiljøet</a:t>
          </a:r>
          <a:endParaRPr lang="en-US" sz="2000" dirty="0"/>
        </a:p>
      </dgm:t>
    </dgm:pt>
    <dgm:pt modelId="{35DBF2B1-ADCA-496D-8C40-0B778DB4BD0A}" type="parTrans" cxnId="{5074C1AD-4C7E-4113-9AEC-556FA0A84109}">
      <dgm:prSet/>
      <dgm:spPr/>
      <dgm:t>
        <a:bodyPr/>
        <a:lstStyle/>
        <a:p>
          <a:endParaRPr lang="en-US"/>
        </a:p>
      </dgm:t>
    </dgm:pt>
    <dgm:pt modelId="{00A37C55-C46B-457B-B454-4CB1F0760882}" type="sibTrans" cxnId="{5074C1AD-4C7E-4113-9AEC-556FA0A84109}">
      <dgm:prSet/>
      <dgm:spPr/>
      <dgm:t>
        <a:bodyPr/>
        <a:lstStyle/>
        <a:p>
          <a:endParaRPr lang="en-US"/>
        </a:p>
      </dgm:t>
    </dgm:pt>
    <dgm:pt modelId="{D4F0BB94-2D41-4BF4-BDE8-1FB9D4EEE77B}">
      <dgm:prSet custT="1"/>
      <dgm:spPr/>
      <dgm:t>
        <a:bodyPr/>
        <a:lstStyle/>
        <a:p>
          <a:r>
            <a:rPr lang="en-US" sz="2000" dirty="0" err="1"/>
            <a:t>Leksehjelp</a:t>
          </a:r>
          <a:endParaRPr lang="en-US" sz="2000" dirty="0"/>
        </a:p>
      </dgm:t>
    </dgm:pt>
    <dgm:pt modelId="{DC988215-335E-447E-9C7F-79C6F80DF154}" type="parTrans" cxnId="{537DE110-6173-4FE1-AF85-8D6FB253E303}">
      <dgm:prSet/>
      <dgm:spPr/>
      <dgm:t>
        <a:bodyPr/>
        <a:lstStyle/>
        <a:p>
          <a:endParaRPr lang="nb-NO"/>
        </a:p>
      </dgm:t>
    </dgm:pt>
    <dgm:pt modelId="{1F3CCEEA-3A67-4D3B-B266-F0D027891A95}" type="sibTrans" cxnId="{537DE110-6173-4FE1-AF85-8D6FB253E303}">
      <dgm:prSet/>
      <dgm:spPr/>
      <dgm:t>
        <a:bodyPr/>
        <a:lstStyle/>
        <a:p>
          <a:endParaRPr lang="en-US"/>
        </a:p>
      </dgm:t>
    </dgm:pt>
    <dgm:pt modelId="{06B2FD12-AA27-4844-B6DB-5178AB254BD4}">
      <dgm:prSet custT="1"/>
      <dgm:spPr/>
      <dgm:t>
        <a:bodyPr/>
        <a:lstStyle/>
        <a:p>
          <a:r>
            <a:rPr lang="en-US" sz="2000" dirty="0"/>
            <a:t>Forming, </a:t>
          </a:r>
          <a:r>
            <a:rPr lang="en-US" sz="2000" dirty="0" err="1"/>
            <a:t>sløyd</a:t>
          </a:r>
          <a:r>
            <a:rPr lang="en-US" sz="2000" dirty="0"/>
            <a:t>, </a:t>
          </a:r>
          <a:r>
            <a:rPr lang="en-US" sz="2000" dirty="0" err="1"/>
            <a:t>matlaging</a:t>
          </a:r>
          <a:endParaRPr lang="en-US" sz="2000" dirty="0"/>
        </a:p>
      </dgm:t>
    </dgm:pt>
    <dgm:pt modelId="{1CA97318-2FC7-42CB-B720-AA590BB963D3}" type="parTrans" cxnId="{B09B1519-209E-4BAB-B768-840E076EB146}">
      <dgm:prSet/>
      <dgm:spPr/>
      <dgm:t>
        <a:bodyPr/>
        <a:lstStyle/>
        <a:p>
          <a:endParaRPr lang="nb-NO"/>
        </a:p>
      </dgm:t>
    </dgm:pt>
    <dgm:pt modelId="{E7C5BD4D-E564-47DA-9F2B-8795C47AA9A2}" type="sibTrans" cxnId="{B09B1519-209E-4BAB-B768-840E076EB146}">
      <dgm:prSet/>
      <dgm:spPr/>
      <dgm:t>
        <a:bodyPr/>
        <a:lstStyle/>
        <a:p>
          <a:endParaRPr lang="en-US"/>
        </a:p>
      </dgm:t>
    </dgm:pt>
    <dgm:pt modelId="{D6A9A18D-61CC-40F8-BA8A-70508A264DAD}">
      <dgm:prSet/>
      <dgm:spPr/>
      <dgm:t>
        <a:bodyPr/>
        <a:lstStyle/>
        <a:p>
          <a:endParaRPr lang="en-US" sz="1600" dirty="0"/>
        </a:p>
      </dgm:t>
    </dgm:pt>
    <dgm:pt modelId="{880EF674-3B6E-4AAA-B3A6-115F3BCCCEB6}" type="parTrans" cxnId="{22E38FDE-1868-42E9-9508-18883AC8052A}">
      <dgm:prSet/>
      <dgm:spPr/>
      <dgm:t>
        <a:bodyPr/>
        <a:lstStyle/>
        <a:p>
          <a:endParaRPr lang="nb-NO"/>
        </a:p>
      </dgm:t>
    </dgm:pt>
    <dgm:pt modelId="{49F06BF6-590C-4FC2-8EB8-4CCECD8FAACD}" type="sibTrans" cxnId="{22E38FDE-1868-42E9-9508-18883AC8052A}">
      <dgm:prSet/>
      <dgm:spPr/>
      <dgm:t>
        <a:bodyPr/>
        <a:lstStyle/>
        <a:p>
          <a:endParaRPr lang="en-US"/>
        </a:p>
      </dgm:t>
    </dgm:pt>
    <dgm:pt modelId="{B9A21324-D034-4841-AFCD-D0D80F470D65}">
      <dgm:prSet custT="1"/>
      <dgm:spPr/>
      <dgm:t>
        <a:bodyPr/>
        <a:lstStyle/>
        <a:p>
          <a:r>
            <a:rPr lang="en-US" sz="2000" dirty="0" err="1"/>
            <a:t>Hjelpe</a:t>
          </a:r>
          <a:r>
            <a:rPr lang="en-US" sz="2000" dirty="0"/>
            <a:t> </a:t>
          </a:r>
          <a:r>
            <a:rPr lang="en-US" sz="2000" dirty="0" err="1"/>
            <a:t>til</a:t>
          </a:r>
          <a:r>
            <a:rPr lang="en-US" sz="2000" dirty="0"/>
            <a:t> i </a:t>
          </a:r>
          <a:r>
            <a:rPr lang="en-US" sz="2000" dirty="0" err="1"/>
            <a:t>klassen</a:t>
          </a:r>
          <a:endParaRPr lang="en-US" sz="2000" dirty="0"/>
        </a:p>
      </dgm:t>
    </dgm:pt>
    <dgm:pt modelId="{CC33C8E7-2A0D-452F-B1D0-4139996D896D}" type="parTrans" cxnId="{41252B06-AA17-4B81-B9C4-9CAE5F25F5BF}">
      <dgm:prSet/>
      <dgm:spPr/>
      <dgm:t>
        <a:bodyPr/>
        <a:lstStyle/>
        <a:p>
          <a:endParaRPr lang="nb-NO"/>
        </a:p>
      </dgm:t>
    </dgm:pt>
    <dgm:pt modelId="{AAB69F8B-171B-4C5B-B4B9-FCA4A7ABE83E}" type="sibTrans" cxnId="{41252B06-AA17-4B81-B9C4-9CAE5F25F5BF}">
      <dgm:prSet/>
      <dgm:spPr/>
      <dgm:t>
        <a:bodyPr/>
        <a:lstStyle/>
        <a:p>
          <a:endParaRPr lang="nb-NO"/>
        </a:p>
      </dgm:t>
    </dgm:pt>
    <dgm:pt modelId="{9E277FE6-3C1C-4EF0-A77D-0D7CB570FDFB}" type="pres">
      <dgm:prSet presAssocID="{75FDD5B5-FFAD-4C3C-B1D9-D5CE7DA261D9}" presName="linear" presStyleCnt="0">
        <dgm:presLayoutVars>
          <dgm:dir/>
          <dgm:animLvl val="lvl"/>
          <dgm:resizeHandles val="exact"/>
        </dgm:presLayoutVars>
      </dgm:prSet>
      <dgm:spPr/>
    </dgm:pt>
    <dgm:pt modelId="{1B40A055-1326-446A-B4C5-993D05DBB9B7}" type="pres">
      <dgm:prSet presAssocID="{A439F74E-0FB6-4B6C-8C38-BE04C6A5560A}" presName="parentLin" presStyleCnt="0"/>
      <dgm:spPr/>
    </dgm:pt>
    <dgm:pt modelId="{D52AEA59-4D8F-40F8-B828-15E119C39B92}" type="pres">
      <dgm:prSet presAssocID="{A439F74E-0FB6-4B6C-8C38-BE04C6A5560A}" presName="parentLeftMargin" presStyleLbl="node1" presStyleIdx="0" presStyleCnt="2"/>
      <dgm:spPr/>
    </dgm:pt>
    <dgm:pt modelId="{C021C1E1-8B16-4F3A-97A2-7B0A024D893E}" type="pres">
      <dgm:prSet presAssocID="{A439F74E-0FB6-4B6C-8C38-BE04C6A5560A}" presName="parentText" presStyleLbl="node1" presStyleIdx="0" presStyleCnt="2">
        <dgm:presLayoutVars>
          <dgm:chMax val="0"/>
          <dgm:bulletEnabled val="1"/>
        </dgm:presLayoutVars>
      </dgm:prSet>
      <dgm:spPr/>
    </dgm:pt>
    <dgm:pt modelId="{967E1B8E-8C4D-4801-989F-28610B863A61}" type="pres">
      <dgm:prSet presAssocID="{A439F74E-0FB6-4B6C-8C38-BE04C6A5560A}" presName="negativeSpace" presStyleCnt="0"/>
      <dgm:spPr/>
    </dgm:pt>
    <dgm:pt modelId="{A34D2C25-2545-4636-8D16-0FD49F17DCBC}" type="pres">
      <dgm:prSet presAssocID="{A439F74E-0FB6-4B6C-8C38-BE04C6A5560A}" presName="childText" presStyleLbl="conFgAcc1" presStyleIdx="0" presStyleCnt="2">
        <dgm:presLayoutVars>
          <dgm:bulletEnabled val="1"/>
        </dgm:presLayoutVars>
      </dgm:prSet>
      <dgm:spPr/>
    </dgm:pt>
    <dgm:pt modelId="{8A95F59F-A664-4082-AFBE-689748D552A0}" type="pres">
      <dgm:prSet presAssocID="{C8AA9F7E-EFE4-401B-B890-66A46607C9EC}" presName="spaceBetweenRectangles" presStyleCnt="0"/>
      <dgm:spPr/>
    </dgm:pt>
    <dgm:pt modelId="{F493958A-1D98-4AF3-ABCF-F2C35CAE0E23}" type="pres">
      <dgm:prSet presAssocID="{D96567D2-D4B0-4F7E-B487-EE349AE94F05}" presName="parentLin" presStyleCnt="0"/>
      <dgm:spPr/>
    </dgm:pt>
    <dgm:pt modelId="{AF7C4E7A-24A1-442D-A22D-BC2D802D31FD}" type="pres">
      <dgm:prSet presAssocID="{D96567D2-D4B0-4F7E-B487-EE349AE94F05}" presName="parentLeftMargin" presStyleLbl="node1" presStyleIdx="0" presStyleCnt="2"/>
      <dgm:spPr/>
    </dgm:pt>
    <dgm:pt modelId="{56BCD435-D901-4625-84F7-9FC954EA261C}" type="pres">
      <dgm:prSet presAssocID="{D96567D2-D4B0-4F7E-B487-EE349AE94F05}" presName="parentText" presStyleLbl="node1" presStyleIdx="1" presStyleCnt="2">
        <dgm:presLayoutVars>
          <dgm:chMax val="0"/>
          <dgm:bulletEnabled val="1"/>
        </dgm:presLayoutVars>
      </dgm:prSet>
      <dgm:spPr/>
    </dgm:pt>
    <dgm:pt modelId="{AB8E62CF-494A-410D-AB35-BDF30B7C2830}" type="pres">
      <dgm:prSet presAssocID="{D96567D2-D4B0-4F7E-B487-EE349AE94F05}" presName="negativeSpace" presStyleCnt="0"/>
      <dgm:spPr/>
    </dgm:pt>
    <dgm:pt modelId="{399960A4-3E48-45D9-A04E-19075B256172}" type="pres">
      <dgm:prSet presAssocID="{D96567D2-D4B0-4F7E-B487-EE349AE94F05}" presName="childText" presStyleLbl="conFgAcc1" presStyleIdx="1" presStyleCnt="2" custLinFactNeighborX="651" custLinFactNeighborY="-2190">
        <dgm:presLayoutVars>
          <dgm:bulletEnabled val="1"/>
        </dgm:presLayoutVars>
      </dgm:prSet>
      <dgm:spPr/>
    </dgm:pt>
  </dgm:ptLst>
  <dgm:cxnLst>
    <dgm:cxn modelId="{41252B06-AA17-4B81-B9C4-9CAE5F25F5BF}" srcId="{D96567D2-D4B0-4F7E-B487-EE349AE94F05}" destId="{B9A21324-D034-4841-AFCD-D0D80F470D65}" srcOrd="3" destOrd="0" parTransId="{CC33C8E7-2A0D-452F-B1D0-4139996D896D}" sibTransId="{AAB69F8B-171B-4C5B-B4B9-FCA4A7ABE83E}"/>
    <dgm:cxn modelId="{F4F25F09-8386-457E-8335-C926E069E536}" type="presOf" srcId="{D96567D2-D4B0-4F7E-B487-EE349AE94F05}" destId="{AF7C4E7A-24A1-442D-A22D-BC2D802D31FD}" srcOrd="0" destOrd="0" presId="urn:microsoft.com/office/officeart/2005/8/layout/list1"/>
    <dgm:cxn modelId="{2A89390A-0EBC-44F3-83C5-B668D038A99A}" type="presOf" srcId="{D6A9A18D-61CC-40F8-BA8A-70508A264DAD}" destId="{399960A4-3E48-45D9-A04E-19075B256172}" srcOrd="0" destOrd="4" presId="urn:microsoft.com/office/officeart/2005/8/layout/list1"/>
    <dgm:cxn modelId="{537DE110-6173-4FE1-AF85-8D6FB253E303}" srcId="{D96567D2-D4B0-4F7E-B487-EE349AE94F05}" destId="{D4F0BB94-2D41-4BF4-BDE8-1FB9D4EEE77B}" srcOrd="1" destOrd="0" parTransId="{DC988215-335E-447E-9C7F-79C6F80DF154}" sibTransId="{1F3CCEEA-3A67-4D3B-B266-F0D027891A95}"/>
    <dgm:cxn modelId="{EB725D17-0C89-4F6F-9935-719F73D30F63}" type="presOf" srcId="{D96567D2-D4B0-4F7E-B487-EE349AE94F05}" destId="{56BCD435-D901-4625-84F7-9FC954EA261C}" srcOrd="1" destOrd="0" presId="urn:microsoft.com/office/officeart/2005/8/layout/list1"/>
    <dgm:cxn modelId="{B09B1519-209E-4BAB-B768-840E076EB146}" srcId="{D96567D2-D4B0-4F7E-B487-EE349AE94F05}" destId="{06B2FD12-AA27-4844-B6DB-5178AB254BD4}" srcOrd="2" destOrd="0" parTransId="{1CA97318-2FC7-42CB-B720-AA590BB963D3}" sibTransId="{E7C5BD4D-E564-47DA-9F2B-8795C47AA9A2}"/>
    <dgm:cxn modelId="{CCC79E37-A378-48E6-9BC7-2D5588D872F5}" type="presOf" srcId="{A439F74E-0FB6-4B6C-8C38-BE04C6A5560A}" destId="{C021C1E1-8B16-4F3A-97A2-7B0A024D893E}" srcOrd="1" destOrd="0" presId="urn:microsoft.com/office/officeart/2005/8/layout/list1"/>
    <dgm:cxn modelId="{049E016E-2A8E-403B-9BDB-E9B373BB56BD}" srcId="{75FDD5B5-FFAD-4C3C-B1D9-D5CE7DA261D9}" destId="{A439F74E-0FB6-4B6C-8C38-BE04C6A5560A}" srcOrd="0" destOrd="0" parTransId="{DBF22414-1EA2-4743-BC53-7A20C8793A8D}" sibTransId="{C8AA9F7E-EFE4-401B-B890-66A46607C9EC}"/>
    <dgm:cxn modelId="{B5FED879-46F2-4CF1-A949-C591C8D3E3DD}" type="presOf" srcId="{D4F0BB94-2D41-4BF4-BDE8-1FB9D4EEE77B}" destId="{399960A4-3E48-45D9-A04E-19075B256172}" srcOrd="0" destOrd="1" presId="urn:microsoft.com/office/officeart/2005/8/layout/list1"/>
    <dgm:cxn modelId="{C105C380-C2EA-43B8-BBAB-4BEE6AF0FA7B}" type="presOf" srcId="{75FDD5B5-FFAD-4C3C-B1D9-D5CE7DA261D9}" destId="{9E277FE6-3C1C-4EF0-A77D-0D7CB570FDFB}" srcOrd="0" destOrd="0" presId="urn:microsoft.com/office/officeart/2005/8/layout/list1"/>
    <dgm:cxn modelId="{7870448F-A3A6-481F-A85A-689DC175A58C}" type="presOf" srcId="{06B2FD12-AA27-4844-B6DB-5178AB254BD4}" destId="{399960A4-3E48-45D9-A04E-19075B256172}" srcOrd="0" destOrd="2" presId="urn:microsoft.com/office/officeart/2005/8/layout/list1"/>
    <dgm:cxn modelId="{5074C1AD-4C7E-4113-9AEC-556FA0A84109}" srcId="{D96567D2-D4B0-4F7E-B487-EE349AE94F05}" destId="{C4E398AA-CB83-4F03-B439-4338517E79AD}" srcOrd="0" destOrd="0" parTransId="{35DBF2B1-ADCA-496D-8C40-0B778DB4BD0A}" sibTransId="{00A37C55-C46B-457B-B454-4CB1F0760882}"/>
    <dgm:cxn modelId="{2DE17BB1-0D26-422D-BA51-CA58A96DDE18}" srcId="{75FDD5B5-FFAD-4C3C-B1D9-D5CE7DA261D9}" destId="{D96567D2-D4B0-4F7E-B487-EE349AE94F05}" srcOrd="1" destOrd="0" parTransId="{5947F184-C4CC-4231-AA97-94BFBC0067A3}" sibTransId="{137CB21A-7C22-4579-B327-24733FB54066}"/>
    <dgm:cxn modelId="{55DB47B2-C6B5-442B-99BE-949553D71339}" type="presOf" srcId="{A439F74E-0FB6-4B6C-8C38-BE04C6A5560A}" destId="{D52AEA59-4D8F-40F8-B828-15E119C39B92}" srcOrd="0" destOrd="0" presId="urn:microsoft.com/office/officeart/2005/8/layout/list1"/>
    <dgm:cxn modelId="{F7A671CA-79D3-4E38-961F-8DC7B18B429F}" type="presOf" srcId="{C4E398AA-CB83-4F03-B439-4338517E79AD}" destId="{399960A4-3E48-45D9-A04E-19075B256172}" srcOrd="0" destOrd="0" presId="urn:microsoft.com/office/officeart/2005/8/layout/list1"/>
    <dgm:cxn modelId="{22E38FDE-1868-42E9-9508-18883AC8052A}" srcId="{D96567D2-D4B0-4F7E-B487-EE349AE94F05}" destId="{D6A9A18D-61CC-40F8-BA8A-70508A264DAD}" srcOrd="4" destOrd="0" parTransId="{880EF674-3B6E-4AAA-B3A6-115F3BCCCEB6}" sibTransId="{49F06BF6-590C-4FC2-8EB8-4CCECD8FAACD}"/>
    <dgm:cxn modelId="{D3BE1DFA-75C9-446E-9303-41B8E4964DED}" type="presOf" srcId="{B9A21324-D034-4841-AFCD-D0D80F470D65}" destId="{399960A4-3E48-45D9-A04E-19075B256172}" srcOrd="0" destOrd="3" presId="urn:microsoft.com/office/officeart/2005/8/layout/list1"/>
    <dgm:cxn modelId="{3556337D-7C50-4381-8A05-12D352932C58}" type="presParOf" srcId="{9E277FE6-3C1C-4EF0-A77D-0D7CB570FDFB}" destId="{1B40A055-1326-446A-B4C5-993D05DBB9B7}" srcOrd="0" destOrd="0" presId="urn:microsoft.com/office/officeart/2005/8/layout/list1"/>
    <dgm:cxn modelId="{4269AC54-060E-420A-8FFF-A22C1E32A678}" type="presParOf" srcId="{1B40A055-1326-446A-B4C5-993D05DBB9B7}" destId="{D52AEA59-4D8F-40F8-B828-15E119C39B92}" srcOrd="0" destOrd="0" presId="urn:microsoft.com/office/officeart/2005/8/layout/list1"/>
    <dgm:cxn modelId="{CA901F35-6C65-49AE-8CCA-E9D80DB6B6E7}" type="presParOf" srcId="{1B40A055-1326-446A-B4C5-993D05DBB9B7}" destId="{C021C1E1-8B16-4F3A-97A2-7B0A024D893E}" srcOrd="1" destOrd="0" presId="urn:microsoft.com/office/officeart/2005/8/layout/list1"/>
    <dgm:cxn modelId="{C3F19498-BE6B-4EE8-8B6A-284FA438BDE7}" type="presParOf" srcId="{9E277FE6-3C1C-4EF0-A77D-0D7CB570FDFB}" destId="{967E1B8E-8C4D-4801-989F-28610B863A61}" srcOrd="1" destOrd="0" presId="urn:microsoft.com/office/officeart/2005/8/layout/list1"/>
    <dgm:cxn modelId="{11ADB618-0048-4003-927D-8813C8B6EC56}" type="presParOf" srcId="{9E277FE6-3C1C-4EF0-A77D-0D7CB570FDFB}" destId="{A34D2C25-2545-4636-8D16-0FD49F17DCBC}" srcOrd="2" destOrd="0" presId="urn:microsoft.com/office/officeart/2005/8/layout/list1"/>
    <dgm:cxn modelId="{FDD68CE8-379B-4AA8-86CD-C2851FC53598}" type="presParOf" srcId="{9E277FE6-3C1C-4EF0-A77D-0D7CB570FDFB}" destId="{8A95F59F-A664-4082-AFBE-689748D552A0}" srcOrd="3" destOrd="0" presId="urn:microsoft.com/office/officeart/2005/8/layout/list1"/>
    <dgm:cxn modelId="{26578FA3-74F5-435D-A2D8-08CF8E0260C0}" type="presParOf" srcId="{9E277FE6-3C1C-4EF0-A77D-0D7CB570FDFB}" destId="{F493958A-1D98-4AF3-ABCF-F2C35CAE0E23}" srcOrd="4" destOrd="0" presId="urn:microsoft.com/office/officeart/2005/8/layout/list1"/>
    <dgm:cxn modelId="{8E25F9D2-BCD2-489E-BC4F-F98EC0FDE361}" type="presParOf" srcId="{F493958A-1D98-4AF3-ABCF-F2C35CAE0E23}" destId="{AF7C4E7A-24A1-442D-A22D-BC2D802D31FD}" srcOrd="0" destOrd="0" presId="urn:microsoft.com/office/officeart/2005/8/layout/list1"/>
    <dgm:cxn modelId="{8BB4E88A-7009-4982-9C4A-8CB6038D91E2}" type="presParOf" srcId="{F493958A-1D98-4AF3-ABCF-F2C35CAE0E23}" destId="{56BCD435-D901-4625-84F7-9FC954EA261C}" srcOrd="1" destOrd="0" presId="urn:microsoft.com/office/officeart/2005/8/layout/list1"/>
    <dgm:cxn modelId="{095D2218-B26C-4D3E-B99C-934DED69F7C5}" type="presParOf" srcId="{9E277FE6-3C1C-4EF0-A77D-0D7CB570FDFB}" destId="{AB8E62CF-494A-410D-AB35-BDF30B7C2830}" srcOrd="5" destOrd="0" presId="urn:microsoft.com/office/officeart/2005/8/layout/list1"/>
    <dgm:cxn modelId="{9841F2F2-7292-4701-8972-217939CEE351}" type="presParOf" srcId="{9E277FE6-3C1C-4EF0-A77D-0D7CB570FDFB}" destId="{399960A4-3E48-45D9-A04E-19075B256172}" srcOrd="6" destOrd="0" presId="urn:microsoft.com/office/officeart/2005/8/layout/list1"/>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4D2C25-2545-4636-8D16-0FD49F17DCBC}">
      <dsp:nvSpPr>
        <dsp:cNvPr id="0" name=""/>
        <dsp:cNvSpPr/>
      </dsp:nvSpPr>
      <dsp:spPr>
        <a:xfrm>
          <a:off x="0" y="348715"/>
          <a:ext cx="5385859" cy="403200"/>
        </a:xfrm>
        <a:prstGeom prst="rect">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C021C1E1-8B16-4F3A-97A2-7B0A024D893E}">
      <dsp:nvSpPr>
        <dsp:cNvPr id="0" name=""/>
        <dsp:cNvSpPr/>
      </dsp:nvSpPr>
      <dsp:spPr>
        <a:xfrm>
          <a:off x="269292" y="112555"/>
          <a:ext cx="3770101" cy="472320"/>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2501" tIns="0" rIns="142501" bIns="0" numCol="1" spcCol="1270" anchor="ctr" anchorCtr="0">
          <a:noAutofit/>
        </a:bodyPr>
        <a:lstStyle/>
        <a:p>
          <a:pPr marL="0" lvl="0" indent="0" algn="l" defTabSz="711200">
            <a:lnSpc>
              <a:spcPct val="90000"/>
            </a:lnSpc>
            <a:spcBef>
              <a:spcPct val="0"/>
            </a:spcBef>
            <a:spcAft>
              <a:spcPct val="35000"/>
            </a:spcAft>
            <a:buNone/>
          </a:pPr>
          <a:r>
            <a:rPr lang="nb-NO" sz="1600" kern="1200" dirty="0"/>
            <a:t>En senior som er knyttet til en skoleklasse</a:t>
          </a:r>
          <a:endParaRPr lang="en-US" sz="1600" kern="1200" dirty="0"/>
        </a:p>
      </dsp:txBody>
      <dsp:txXfrm>
        <a:off x="292349" y="135612"/>
        <a:ext cx="3723987" cy="426206"/>
      </dsp:txXfrm>
    </dsp:sp>
    <dsp:sp modelId="{399960A4-3E48-45D9-A04E-19075B256172}">
      <dsp:nvSpPr>
        <dsp:cNvPr id="0" name=""/>
        <dsp:cNvSpPr/>
      </dsp:nvSpPr>
      <dsp:spPr>
        <a:xfrm>
          <a:off x="0" y="1069303"/>
          <a:ext cx="5385859" cy="2016000"/>
        </a:xfrm>
        <a:prstGeom prst="rect">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18003" tIns="333248" rIns="418003" bIns="142240" numCol="1" spcCol="1270" anchor="t" anchorCtr="0">
          <a:noAutofit/>
        </a:bodyPr>
        <a:lstStyle/>
        <a:p>
          <a:pPr marL="228600" lvl="1" indent="-228600" algn="l" defTabSz="889000">
            <a:lnSpc>
              <a:spcPct val="90000"/>
            </a:lnSpc>
            <a:spcBef>
              <a:spcPct val="0"/>
            </a:spcBef>
            <a:spcAft>
              <a:spcPct val="15000"/>
            </a:spcAft>
            <a:buChar char="•"/>
          </a:pPr>
          <a:r>
            <a:rPr lang="nb-NO" sz="2000" kern="1200" dirty="0"/>
            <a:t>Turer i nærmiljøet</a:t>
          </a:r>
          <a:endParaRPr lang="en-US" sz="2000" kern="1200" dirty="0"/>
        </a:p>
        <a:p>
          <a:pPr marL="228600" lvl="1" indent="-228600" algn="l" defTabSz="889000">
            <a:lnSpc>
              <a:spcPct val="90000"/>
            </a:lnSpc>
            <a:spcBef>
              <a:spcPct val="0"/>
            </a:spcBef>
            <a:spcAft>
              <a:spcPct val="15000"/>
            </a:spcAft>
            <a:buChar char="•"/>
          </a:pPr>
          <a:r>
            <a:rPr lang="en-US" sz="2000" kern="1200" dirty="0" err="1"/>
            <a:t>Leksehjelp</a:t>
          </a:r>
          <a:endParaRPr lang="en-US" sz="2000" kern="1200" dirty="0"/>
        </a:p>
        <a:p>
          <a:pPr marL="228600" lvl="1" indent="-228600" algn="l" defTabSz="889000">
            <a:lnSpc>
              <a:spcPct val="90000"/>
            </a:lnSpc>
            <a:spcBef>
              <a:spcPct val="0"/>
            </a:spcBef>
            <a:spcAft>
              <a:spcPct val="15000"/>
            </a:spcAft>
            <a:buChar char="•"/>
          </a:pPr>
          <a:r>
            <a:rPr lang="en-US" sz="2000" kern="1200" dirty="0"/>
            <a:t>Forming, </a:t>
          </a:r>
          <a:r>
            <a:rPr lang="en-US" sz="2000" kern="1200" dirty="0" err="1"/>
            <a:t>sløyd</a:t>
          </a:r>
          <a:r>
            <a:rPr lang="en-US" sz="2000" kern="1200" dirty="0"/>
            <a:t>, </a:t>
          </a:r>
          <a:r>
            <a:rPr lang="en-US" sz="2000" kern="1200" dirty="0" err="1"/>
            <a:t>matlaging</a:t>
          </a:r>
          <a:endParaRPr lang="en-US" sz="2000" kern="1200" dirty="0"/>
        </a:p>
        <a:p>
          <a:pPr marL="228600" lvl="1" indent="-228600" algn="l" defTabSz="889000">
            <a:lnSpc>
              <a:spcPct val="90000"/>
            </a:lnSpc>
            <a:spcBef>
              <a:spcPct val="0"/>
            </a:spcBef>
            <a:spcAft>
              <a:spcPct val="15000"/>
            </a:spcAft>
            <a:buChar char="•"/>
          </a:pPr>
          <a:r>
            <a:rPr lang="en-US" sz="2000" kern="1200" dirty="0" err="1"/>
            <a:t>Hjelpe</a:t>
          </a:r>
          <a:r>
            <a:rPr lang="en-US" sz="2000" kern="1200" dirty="0"/>
            <a:t> </a:t>
          </a:r>
          <a:r>
            <a:rPr lang="en-US" sz="2000" kern="1200" dirty="0" err="1"/>
            <a:t>til</a:t>
          </a:r>
          <a:r>
            <a:rPr lang="en-US" sz="2000" kern="1200" dirty="0"/>
            <a:t> i </a:t>
          </a:r>
          <a:r>
            <a:rPr lang="en-US" sz="2000" kern="1200" dirty="0" err="1"/>
            <a:t>klassen</a:t>
          </a:r>
          <a:endParaRPr lang="en-US" sz="2000" kern="1200" dirty="0"/>
        </a:p>
        <a:p>
          <a:pPr marL="171450" lvl="1" indent="-171450" algn="l" defTabSz="711200">
            <a:lnSpc>
              <a:spcPct val="90000"/>
            </a:lnSpc>
            <a:spcBef>
              <a:spcPct val="0"/>
            </a:spcBef>
            <a:spcAft>
              <a:spcPct val="15000"/>
            </a:spcAft>
            <a:buChar char="•"/>
          </a:pPr>
          <a:endParaRPr lang="en-US" sz="1600" kern="1200" dirty="0"/>
        </a:p>
      </dsp:txBody>
      <dsp:txXfrm>
        <a:off x="0" y="1069303"/>
        <a:ext cx="5385859" cy="2016000"/>
      </dsp:txXfrm>
    </dsp:sp>
    <dsp:sp modelId="{56BCD435-D901-4625-84F7-9FC954EA261C}">
      <dsp:nvSpPr>
        <dsp:cNvPr id="0" name=""/>
        <dsp:cNvSpPr/>
      </dsp:nvSpPr>
      <dsp:spPr>
        <a:xfrm>
          <a:off x="269292" y="838315"/>
          <a:ext cx="3770101" cy="472320"/>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2501" tIns="0" rIns="142501" bIns="0" numCol="1" spcCol="1270" anchor="ctr" anchorCtr="0">
          <a:noAutofit/>
        </a:bodyPr>
        <a:lstStyle/>
        <a:p>
          <a:pPr marL="0" lvl="0" indent="0" algn="l" defTabSz="711200">
            <a:lnSpc>
              <a:spcPct val="90000"/>
            </a:lnSpc>
            <a:spcBef>
              <a:spcPct val="0"/>
            </a:spcBef>
            <a:spcAft>
              <a:spcPct val="35000"/>
            </a:spcAft>
            <a:buNone/>
          </a:pPr>
          <a:r>
            <a:rPr lang="nb-NO" sz="1600" kern="1200" dirty="0"/>
            <a:t>En ekstra voksen som kan hjelpe til</a:t>
          </a:r>
          <a:endParaRPr lang="en-US" sz="1600" kern="1200" dirty="0"/>
        </a:p>
      </dsp:txBody>
      <dsp:txXfrm>
        <a:off x="292349" y="861372"/>
        <a:ext cx="3723987" cy="42620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021664-2B15-4153-92F4-E2B998F5B589}" type="datetimeFigureOut">
              <a:rPr lang="nb-NO" smtClean="0"/>
              <a:t>15.06.2022</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C2757F-9FAA-4EDB-B1D6-47F5B1BD2B34}" type="slidenum">
              <a:rPr lang="nb-NO" smtClean="0"/>
              <a:t>‹#›</a:t>
            </a:fld>
            <a:endParaRPr lang="nb-NO"/>
          </a:p>
        </p:txBody>
      </p:sp>
    </p:spTree>
    <p:extLst>
      <p:ext uri="{BB962C8B-B14F-4D97-AF65-F5344CB8AC3E}">
        <p14:creationId xmlns:p14="http://schemas.microsoft.com/office/powerpoint/2010/main" val="23119587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br>
              <a:rPr lang="nb-NO" b="0" dirty="0"/>
            </a:br>
            <a:endParaRPr lang="nb-NO" b="0" dirty="0"/>
          </a:p>
        </p:txBody>
      </p:sp>
      <p:sp>
        <p:nvSpPr>
          <p:cNvPr id="4" name="Plassholder for lysbildenummer 3"/>
          <p:cNvSpPr>
            <a:spLocks noGrp="1"/>
          </p:cNvSpPr>
          <p:nvPr>
            <p:ph type="sldNum" sz="quarter" idx="5"/>
          </p:nvPr>
        </p:nvSpPr>
        <p:spPr/>
        <p:txBody>
          <a:bodyPr/>
          <a:lstStyle/>
          <a:p>
            <a:fld id="{2D141784-7AAA-4F08-9B1C-348407A56B02}" type="slidenum">
              <a:rPr lang="nb-NO" smtClean="0"/>
              <a:t>2</a:t>
            </a:fld>
            <a:endParaRPr lang="nb-NO"/>
          </a:p>
        </p:txBody>
      </p:sp>
    </p:spTree>
    <p:extLst>
      <p:ext uri="{BB962C8B-B14F-4D97-AF65-F5344CB8AC3E}">
        <p14:creationId xmlns:p14="http://schemas.microsoft.com/office/powerpoint/2010/main" val="3890430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br>
              <a:rPr lang="nb-NO" b="0" dirty="0"/>
            </a:br>
            <a:endParaRPr lang="nb-NO" b="0" dirty="0"/>
          </a:p>
        </p:txBody>
      </p:sp>
      <p:sp>
        <p:nvSpPr>
          <p:cNvPr id="4" name="Plassholder for lysbildenummer 3"/>
          <p:cNvSpPr>
            <a:spLocks noGrp="1"/>
          </p:cNvSpPr>
          <p:nvPr>
            <p:ph type="sldNum" sz="quarter" idx="5"/>
          </p:nvPr>
        </p:nvSpPr>
        <p:spPr/>
        <p:txBody>
          <a:bodyPr/>
          <a:lstStyle/>
          <a:p>
            <a:fld id="{2D141784-7AAA-4F08-9B1C-348407A56B02}" type="slidenum">
              <a:rPr lang="nb-NO" smtClean="0"/>
              <a:t>3</a:t>
            </a:fld>
            <a:endParaRPr lang="nb-NO"/>
          </a:p>
        </p:txBody>
      </p:sp>
    </p:spTree>
    <p:extLst>
      <p:ext uri="{BB962C8B-B14F-4D97-AF65-F5344CB8AC3E}">
        <p14:creationId xmlns:p14="http://schemas.microsoft.com/office/powerpoint/2010/main" val="34468949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7D9D7C5-1D48-4B05-8E19-C8CF3AADCD6C}"/>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C191AE78-59D5-40BC-A121-E608FB9D8D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A647A7C8-7D0C-4EA3-9C8D-546293F19384}"/>
              </a:ext>
            </a:extLst>
          </p:cNvPr>
          <p:cNvSpPr>
            <a:spLocks noGrp="1"/>
          </p:cNvSpPr>
          <p:nvPr>
            <p:ph type="dt" sz="half" idx="10"/>
          </p:nvPr>
        </p:nvSpPr>
        <p:spPr/>
        <p:txBody>
          <a:bodyPr/>
          <a:lstStyle/>
          <a:p>
            <a:fld id="{ACD7EFC8-AA5A-4797-90B3-635B08A548FF}" type="datetimeFigureOut">
              <a:rPr lang="nb-NO" smtClean="0"/>
              <a:t>15.06.2022</a:t>
            </a:fld>
            <a:endParaRPr lang="nb-NO"/>
          </a:p>
        </p:txBody>
      </p:sp>
      <p:sp>
        <p:nvSpPr>
          <p:cNvPr id="5" name="Plassholder for bunntekst 4">
            <a:extLst>
              <a:ext uri="{FF2B5EF4-FFF2-40B4-BE49-F238E27FC236}">
                <a16:creationId xmlns:a16="http://schemas.microsoft.com/office/drawing/2014/main" id="{52909E5B-57C6-49FB-B44B-A249003B6385}"/>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432B2072-2DA7-41A6-B102-4DF4B25EE05D}"/>
              </a:ext>
            </a:extLst>
          </p:cNvPr>
          <p:cNvSpPr>
            <a:spLocks noGrp="1"/>
          </p:cNvSpPr>
          <p:nvPr>
            <p:ph type="sldNum" sz="quarter" idx="12"/>
          </p:nvPr>
        </p:nvSpPr>
        <p:spPr/>
        <p:txBody>
          <a:bodyPr/>
          <a:lstStyle/>
          <a:p>
            <a:fld id="{04A005BB-C487-444B-9E24-275A4A083743}" type="slidenum">
              <a:rPr lang="nb-NO" smtClean="0"/>
              <a:t>‹#›</a:t>
            </a:fld>
            <a:endParaRPr lang="nb-NO"/>
          </a:p>
        </p:txBody>
      </p:sp>
    </p:spTree>
    <p:extLst>
      <p:ext uri="{BB962C8B-B14F-4D97-AF65-F5344CB8AC3E}">
        <p14:creationId xmlns:p14="http://schemas.microsoft.com/office/powerpoint/2010/main" val="479505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7F93AEA-F153-4CD4-BD98-EAC8483B5B26}"/>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D8D6343E-6753-4E8B-8284-00CC41DD5DF7}"/>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3B9D35BA-3226-4A8F-9AB2-35DED6C75F18}"/>
              </a:ext>
            </a:extLst>
          </p:cNvPr>
          <p:cNvSpPr>
            <a:spLocks noGrp="1"/>
          </p:cNvSpPr>
          <p:nvPr>
            <p:ph type="dt" sz="half" idx="10"/>
          </p:nvPr>
        </p:nvSpPr>
        <p:spPr/>
        <p:txBody>
          <a:bodyPr/>
          <a:lstStyle/>
          <a:p>
            <a:fld id="{ACD7EFC8-AA5A-4797-90B3-635B08A548FF}" type="datetimeFigureOut">
              <a:rPr lang="nb-NO" smtClean="0"/>
              <a:t>15.06.2022</a:t>
            </a:fld>
            <a:endParaRPr lang="nb-NO"/>
          </a:p>
        </p:txBody>
      </p:sp>
      <p:sp>
        <p:nvSpPr>
          <p:cNvPr id="5" name="Plassholder for bunntekst 4">
            <a:extLst>
              <a:ext uri="{FF2B5EF4-FFF2-40B4-BE49-F238E27FC236}">
                <a16:creationId xmlns:a16="http://schemas.microsoft.com/office/drawing/2014/main" id="{3D5FBBCB-9196-4EF8-92DE-5BFCC49A3641}"/>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67C011E6-ABE0-4CB8-9242-EA53581F3E2B}"/>
              </a:ext>
            </a:extLst>
          </p:cNvPr>
          <p:cNvSpPr>
            <a:spLocks noGrp="1"/>
          </p:cNvSpPr>
          <p:nvPr>
            <p:ph type="sldNum" sz="quarter" idx="12"/>
          </p:nvPr>
        </p:nvSpPr>
        <p:spPr/>
        <p:txBody>
          <a:bodyPr/>
          <a:lstStyle/>
          <a:p>
            <a:fld id="{04A005BB-C487-444B-9E24-275A4A083743}" type="slidenum">
              <a:rPr lang="nb-NO" smtClean="0"/>
              <a:t>‹#›</a:t>
            </a:fld>
            <a:endParaRPr lang="nb-NO"/>
          </a:p>
        </p:txBody>
      </p:sp>
    </p:spTree>
    <p:extLst>
      <p:ext uri="{BB962C8B-B14F-4D97-AF65-F5344CB8AC3E}">
        <p14:creationId xmlns:p14="http://schemas.microsoft.com/office/powerpoint/2010/main" val="3115064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611BEC8D-685B-4997-85F4-5B266F348A10}"/>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62927274-0AA6-4A23-BEB1-BA8AB5202BA4}"/>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CB51D4E9-6712-434B-83D7-FC4D900D19A4}"/>
              </a:ext>
            </a:extLst>
          </p:cNvPr>
          <p:cNvSpPr>
            <a:spLocks noGrp="1"/>
          </p:cNvSpPr>
          <p:nvPr>
            <p:ph type="dt" sz="half" idx="10"/>
          </p:nvPr>
        </p:nvSpPr>
        <p:spPr/>
        <p:txBody>
          <a:bodyPr/>
          <a:lstStyle/>
          <a:p>
            <a:fld id="{ACD7EFC8-AA5A-4797-90B3-635B08A548FF}" type="datetimeFigureOut">
              <a:rPr lang="nb-NO" smtClean="0"/>
              <a:t>15.06.2022</a:t>
            </a:fld>
            <a:endParaRPr lang="nb-NO"/>
          </a:p>
        </p:txBody>
      </p:sp>
      <p:sp>
        <p:nvSpPr>
          <p:cNvPr id="5" name="Plassholder for bunntekst 4">
            <a:extLst>
              <a:ext uri="{FF2B5EF4-FFF2-40B4-BE49-F238E27FC236}">
                <a16:creationId xmlns:a16="http://schemas.microsoft.com/office/drawing/2014/main" id="{ACC09CC6-0D3C-472F-ABF7-0E5A1285DC33}"/>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0AFBFCB9-2ED5-476D-BDD8-3A37967138AC}"/>
              </a:ext>
            </a:extLst>
          </p:cNvPr>
          <p:cNvSpPr>
            <a:spLocks noGrp="1"/>
          </p:cNvSpPr>
          <p:nvPr>
            <p:ph type="sldNum" sz="quarter" idx="12"/>
          </p:nvPr>
        </p:nvSpPr>
        <p:spPr/>
        <p:txBody>
          <a:bodyPr/>
          <a:lstStyle/>
          <a:p>
            <a:fld id="{04A005BB-C487-444B-9E24-275A4A083743}" type="slidenum">
              <a:rPr lang="nb-NO" smtClean="0"/>
              <a:t>‹#›</a:t>
            </a:fld>
            <a:endParaRPr lang="nb-NO"/>
          </a:p>
        </p:txBody>
      </p:sp>
    </p:spTree>
    <p:extLst>
      <p:ext uri="{BB962C8B-B14F-4D97-AF65-F5344CB8AC3E}">
        <p14:creationId xmlns:p14="http://schemas.microsoft.com/office/powerpoint/2010/main" val="1571348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8BD32E3-59BF-40F7-97A7-0A6F100A1C75}"/>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F2F4D8C8-E121-45BC-B0A2-7D9267AC4573}"/>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61CCE657-FEA6-471A-A351-E488FB8540D9}"/>
              </a:ext>
            </a:extLst>
          </p:cNvPr>
          <p:cNvSpPr>
            <a:spLocks noGrp="1"/>
          </p:cNvSpPr>
          <p:nvPr>
            <p:ph type="dt" sz="half" idx="10"/>
          </p:nvPr>
        </p:nvSpPr>
        <p:spPr/>
        <p:txBody>
          <a:bodyPr/>
          <a:lstStyle/>
          <a:p>
            <a:fld id="{ACD7EFC8-AA5A-4797-90B3-635B08A548FF}" type="datetimeFigureOut">
              <a:rPr lang="nb-NO" smtClean="0"/>
              <a:t>15.06.2022</a:t>
            </a:fld>
            <a:endParaRPr lang="nb-NO"/>
          </a:p>
        </p:txBody>
      </p:sp>
      <p:sp>
        <p:nvSpPr>
          <p:cNvPr id="5" name="Plassholder for bunntekst 4">
            <a:extLst>
              <a:ext uri="{FF2B5EF4-FFF2-40B4-BE49-F238E27FC236}">
                <a16:creationId xmlns:a16="http://schemas.microsoft.com/office/drawing/2014/main" id="{70FDE649-6611-412E-A37A-638FFA35FC65}"/>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8D2219B7-4A7E-4CE1-B1A9-602866057FA1}"/>
              </a:ext>
            </a:extLst>
          </p:cNvPr>
          <p:cNvSpPr>
            <a:spLocks noGrp="1"/>
          </p:cNvSpPr>
          <p:nvPr>
            <p:ph type="sldNum" sz="quarter" idx="12"/>
          </p:nvPr>
        </p:nvSpPr>
        <p:spPr/>
        <p:txBody>
          <a:bodyPr/>
          <a:lstStyle/>
          <a:p>
            <a:fld id="{04A005BB-C487-444B-9E24-275A4A083743}" type="slidenum">
              <a:rPr lang="nb-NO" smtClean="0"/>
              <a:t>‹#›</a:t>
            </a:fld>
            <a:endParaRPr lang="nb-NO"/>
          </a:p>
        </p:txBody>
      </p:sp>
    </p:spTree>
    <p:extLst>
      <p:ext uri="{BB962C8B-B14F-4D97-AF65-F5344CB8AC3E}">
        <p14:creationId xmlns:p14="http://schemas.microsoft.com/office/powerpoint/2010/main" val="542370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22967DE-C0F7-4922-A8C9-85DB4023805F}"/>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7C602FD3-E56D-477B-A403-3AAFC924422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77F0AB8C-3E6B-4736-A356-AE905DA82B81}"/>
              </a:ext>
            </a:extLst>
          </p:cNvPr>
          <p:cNvSpPr>
            <a:spLocks noGrp="1"/>
          </p:cNvSpPr>
          <p:nvPr>
            <p:ph type="dt" sz="half" idx="10"/>
          </p:nvPr>
        </p:nvSpPr>
        <p:spPr/>
        <p:txBody>
          <a:bodyPr/>
          <a:lstStyle/>
          <a:p>
            <a:fld id="{ACD7EFC8-AA5A-4797-90B3-635B08A548FF}" type="datetimeFigureOut">
              <a:rPr lang="nb-NO" smtClean="0"/>
              <a:t>15.06.2022</a:t>
            </a:fld>
            <a:endParaRPr lang="nb-NO"/>
          </a:p>
        </p:txBody>
      </p:sp>
      <p:sp>
        <p:nvSpPr>
          <p:cNvPr id="5" name="Plassholder for bunntekst 4">
            <a:extLst>
              <a:ext uri="{FF2B5EF4-FFF2-40B4-BE49-F238E27FC236}">
                <a16:creationId xmlns:a16="http://schemas.microsoft.com/office/drawing/2014/main" id="{FE0F4A9D-BA37-4B3B-838E-4768C3EB8A03}"/>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A102EB7C-7FAA-4055-929A-219BA59FEB87}"/>
              </a:ext>
            </a:extLst>
          </p:cNvPr>
          <p:cNvSpPr>
            <a:spLocks noGrp="1"/>
          </p:cNvSpPr>
          <p:nvPr>
            <p:ph type="sldNum" sz="quarter" idx="12"/>
          </p:nvPr>
        </p:nvSpPr>
        <p:spPr/>
        <p:txBody>
          <a:bodyPr/>
          <a:lstStyle/>
          <a:p>
            <a:fld id="{04A005BB-C487-444B-9E24-275A4A083743}" type="slidenum">
              <a:rPr lang="nb-NO" smtClean="0"/>
              <a:t>‹#›</a:t>
            </a:fld>
            <a:endParaRPr lang="nb-NO"/>
          </a:p>
        </p:txBody>
      </p:sp>
    </p:spTree>
    <p:extLst>
      <p:ext uri="{BB962C8B-B14F-4D97-AF65-F5344CB8AC3E}">
        <p14:creationId xmlns:p14="http://schemas.microsoft.com/office/powerpoint/2010/main" val="4106397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E2592F3-0220-4B97-836A-165CEEF6476B}"/>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C6497F85-5396-4064-869B-6F33582E16F1}"/>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4781354C-B134-4CF5-996C-37C7D0B2CD2D}"/>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149BF1A9-1DD9-44CA-9BD2-47D729500631}"/>
              </a:ext>
            </a:extLst>
          </p:cNvPr>
          <p:cNvSpPr>
            <a:spLocks noGrp="1"/>
          </p:cNvSpPr>
          <p:nvPr>
            <p:ph type="dt" sz="half" idx="10"/>
          </p:nvPr>
        </p:nvSpPr>
        <p:spPr/>
        <p:txBody>
          <a:bodyPr/>
          <a:lstStyle/>
          <a:p>
            <a:fld id="{ACD7EFC8-AA5A-4797-90B3-635B08A548FF}" type="datetimeFigureOut">
              <a:rPr lang="nb-NO" smtClean="0"/>
              <a:t>15.06.2022</a:t>
            </a:fld>
            <a:endParaRPr lang="nb-NO"/>
          </a:p>
        </p:txBody>
      </p:sp>
      <p:sp>
        <p:nvSpPr>
          <p:cNvPr id="6" name="Plassholder for bunntekst 5">
            <a:extLst>
              <a:ext uri="{FF2B5EF4-FFF2-40B4-BE49-F238E27FC236}">
                <a16:creationId xmlns:a16="http://schemas.microsoft.com/office/drawing/2014/main" id="{9DA4C48B-6DF9-4003-8464-587B8D19ABAD}"/>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1863CA5A-3AE1-4D44-B1CA-542145A1D414}"/>
              </a:ext>
            </a:extLst>
          </p:cNvPr>
          <p:cNvSpPr>
            <a:spLocks noGrp="1"/>
          </p:cNvSpPr>
          <p:nvPr>
            <p:ph type="sldNum" sz="quarter" idx="12"/>
          </p:nvPr>
        </p:nvSpPr>
        <p:spPr/>
        <p:txBody>
          <a:bodyPr/>
          <a:lstStyle/>
          <a:p>
            <a:fld id="{04A005BB-C487-444B-9E24-275A4A083743}" type="slidenum">
              <a:rPr lang="nb-NO" smtClean="0"/>
              <a:t>‹#›</a:t>
            </a:fld>
            <a:endParaRPr lang="nb-NO"/>
          </a:p>
        </p:txBody>
      </p:sp>
    </p:spTree>
    <p:extLst>
      <p:ext uri="{BB962C8B-B14F-4D97-AF65-F5344CB8AC3E}">
        <p14:creationId xmlns:p14="http://schemas.microsoft.com/office/powerpoint/2010/main" val="2535809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062E769-4467-431D-8472-4A22CF86B58E}"/>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ACE16CFC-F07F-44A7-9AF7-4B9945735AB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CDA38081-CCCF-4247-BB91-43A4259B78B9}"/>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110058A7-20C7-46C4-B0CF-243791B26E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726B0472-30E2-4615-8A12-2E361748AE33}"/>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E8E5F77E-3111-4A0D-8DE1-0656C44BC7AF}"/>
              </a:ext>
            </a:extLst>
          </p:cNvPr>
          <p:cNvSpPr>
            <a:spLocks noGrp="1"/>
          </p:cNvSpPr>
          <p:nvPr>
            <p:ph type="dt" sz="half" idx="10"/>
          </p:nvPr>
        </p:nvSpPr>
        <p:spPr/>
        <p:txBody>
          <a:bodyPr/>
          <a:lstStyle/>
          <a:p>
            <a:fld id="{ACD7EFC8-AA5A-4797-90B3-635B08A548FF}" type="datetimeFigureOut">
              <a:rPr lang="nb-NO" smtClean="0"/>
              <a:t>15.06.2022</a:t>
            </a:fld>
            <a:endParaRPr lang="nb-NO"/>
          </a:p>
        </p:txBody>
      </p:sp>
      <p:sp>
        <p:nvSpPr>
          <p:cNvPr id="8" name="Plassholder for bunntekst 7">
            <a:extLst>
              <a:ext uri="{FF2B5EF4-FFF2-40B4-BE49-F238E27FC236}">
                <a16:creationId xmlns:a16="http://schemas.microsoft.com/office/drawing/2014/main" id="{764C0198-8A8F-4455-B124-6DE0634C632E}"/>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C2529BBD-E31F-496B-812A-FB7C89715DF6}"/>
              </a:ext>
            </a:extLst>
          </p:cNvPr>
          <p:cNvSpPr>
            <a:spLocks noGrp="1"/>
          </p:cNvSpPr>
          <p:nvPr>
            <p:ph type="sldNum" sz="quarter" idx="12"/>
          </p:nvPr>
        </p:nvSpPr>
        <p:spPr/>
        <p:txBody>
          <a:bodyPr/>
          <a:lstStyle/>
          <a:p>
            <a:fld id="{04A005BB-C487-444B-9E24-275A4A083743}" type="slidenum">
              <a:rPr lang="nb-NO" smtClean="0"/>
              <a:t>‹#›</a:t>
            </a:fld>
            <a:endParaRPr lang="nb-NO"/>
          </a:p>
        </p:txBody>
      </p:sp>
    </p:spTree>
    <p:extLst>
      <p:ext uri="{BB962C8B-B14F-4D97-AF65-F5344CB8AC3E}">
        <p14:creationId xmlns:p14="http://schemas.microsoft.com/office/powerpoint/2010/main" val="604802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9832493-093A-4208-89E3-0CEA1300F723}"/>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BA5AABFB-9F83-4DC8-87C3-28DB4E91F498}"/>
              </a:ext>
            </a:extLst>
          </p:cNvPr>
          <p:cNvSpPr>
            <a:spLocks noGrp="1"/>
          </p:cNvSpPr>
          <p:nvPr>
            <p:ph type="dt" sz="half" idx="10"/>
          </p:nvPr>
        </p:nvSpPr>
        <p:spPr/>
        <p:txBody>
          <a:bodyPr/>
          <a:lstStyle/>
          <a:p>
            <a:fld id="{ACD7EFC8-AA5A-4797-90B3-635B08A548FF}" type="datetimeFigureOut">
              <a:rPr lang="nb-NO" smtClean="0"/>
              <a:t>15.06.2022</a:t>
            </a:fld>
            <a:endParaRPr lang="nb-NO"/>
          </a:p>
        </p:txBody>
      </p:sp>
      <p:sp>
        <p:nvSpPr>
          <p:cNvPr id="4" name="Plassholder for bunntekst 3">
            <a:extLst>
              <a:ext uri="{FF2B5EF4-FFF2-40B4-BE49-F238E27FC236}">
                <a16:creationId xmlns:a16="http://schemas.microsoft.com/office/drawing/2014/main" id="{E3C51017-E866-476A-B0E2-8D7BC87EC91F}"/>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8C6CD34C-90AB-49F1-8DF8-393EDC62661F}"/>
              </a:ext>
            </a:extLst>
          </p:cNvPr>
          <p:cNvSpPr>
            <a:spLocks noGrp="1"/>
          </p:cNvSpPr>
          <p:nvPr>
            <p:ph type="sldNum" sz="quarter" idx="12"/>
          </p:nvPr>
        </p:nvSpPr>
        <p:spPr/>
        <p:txBody>
          <a:bodyPr/>
          <a:lstStyle/>
          <a:p>
            <a:fld id="{04A005BB-C487-444B-9E24-275A4A083743}" type="slidenum">
              <a:rPr lang="nb-NO" smtClean="0"/>
              <a:t>‹#›</a:t>
            </a:fld>
            <a:endParaRPr lang="nb-NO"/>
          </a:p>
        </p:txBody>
      </p:sp>
    </p:spTree>
    <p:extLst>
      <p:ext uri="{BB962C8B-B14F-4D97-AF65-F5344CB8AC3E}">
        <p14:creationId xmlns:p14="http://schemas.microsoft.com/office/powerpoint/2010/main" val="2239986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DA6083AA-BD5A-491E-B578-6CFE49B4C8EB}"/>
              </a:ext>
            </a:extLst>
          </p:cNvPr>
          <p:cNvSpPr>
            <a:spLocks noGrp="1"/>
          </p:cNvSpPr>
          <p:nvPr>
            <p:ph type="dt" sz="half" idx="10"/>
          </p:nvPr>
        </p:nvSpPr>
        <p:spPr/>
        <p:txBody>
          <a:bodyPr/>
          <a:lstStyle/>
          <a:p>
            <a:fld id="{ACD7EFC8-AA5A-4797-90B3-635B08A548FF}" type="datetimeFigureOut">
              <a:rPr lang="nb-NO" smtClean="0"/>
              <a:t>15.06.2022</a:t>
            </a:fld>
            <a:endParaRPr lang="nb-NO"/>
          </a:p>
        </p:txBody>
      </p:sp>
      <p:sp>
        <p:nvSpPr>
          <p:cNvPr id="3" name="Plassholder for bunntekst 2">
            <a:extLst>
              <a:ext uri="{FF2B5EF4-FFF2-40B4-BE49-F238E27FC236}">
                <a16:creationId xmlns:a16="http://schemas.microsoft.com/office/drawing/2014/main" id="{699A902B-B806-48C8-BDAD-B00328BBB131}"/>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1A16AF0C-F7B4-4C24-A0B2-04BB7CD1719F}"/>
              </a:ext>
            </a:extLst>
          </p:cNvPr>
          <p:cNvSpPr>
            <a:spLocks noGrp="1"/>
          </p:cNvSpPr>
          <p:nvPr>
            <p:ph type="sldNum" sz="quarter" idx="12"/>
          </p:nvPr>
        </p:nvSpPr>
        <p:spPr/>
        <p:txBody>
          <a:bodyPr/>
          <a:lstStyle/>
          <a:p>
            <a:fld id="{04A005BB-C487-444B-9E24-275A4A083743}" type="slidenum">
              <a:rPr lang="nb-NO" smtClean="0"/>
              <a:t>‹#›</a:t>
            </a:fld>
            <a:endParaRPr lang="nb-NO"/>
          </a:p>
        </p:txBody>
      </p:sp>
    </p:spTree>
    <p:extLst>
      <p:ext uri="{BB962C8B-B14F-4D97-AF65-F5344CB8AC3E}">
        <p14:creationId xmlns:p14="http://schemas.microsoft.com/office/powerpoint/2010/main" val="296267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5DB83D6-DE61-4403-94A8-FAFE7517CC7C}"/>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837B3CD4-CB8F-497A-95C6-DA161163E3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44499C48-0093-43A2-989C-04A2F8799A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B82E7A8B-C48C-4524-B082-809A0741E8C9}"/>
              </a:ext>
            </a:extLst>
          </p:cNvPr>
          <p:cNvSpPr>
            <a:spLocks noGrp="1"/>
          </p:cNvSpPr>
          <p:nvPr>
            <p:ph type="dt" sz="half" idx="10"/>
          </p:nvPr>
        </p:nvSpPr>
        <p:spPr/>
        <p:txBody>
          <a:bodyPr/>
          <a:lstStyle/>
          <a:p>
            <a:fld id="{ACD7EFC8-AA5A-4797-90B3-635B08A548FF}" type="datetimeFigureOut">
              <a:rPr lang="nb-NO" smtClean="0"/>
              <a:t>15.06.2022</a:t>
            </a:fld>
            <a:endParaRPr lang="nb-NO"/>
          </a:p>
        </p:txBody>
      </p:sp>
      <p:sp>
        <p:nvSpPr>
          <p:cNvPr id="6" name="Plassholder for bunntekst 5">
            <a:extLst>
              <a:ext uri="{FF2B5EF4-FFF2-40B4-BE49-F238E27FC236}">
                <a16:creationId xmlns:a16="http://schemas.microsoft.com/office/drawing/2014/main" id="{BF12F220-69B9-42BF-9136-B93FA2821B5C}"/>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2B06D0CE-6B68-4794-A247-4D55C6C7AC93}"/>
              </a:ext>
            </a:extLst>
          </p:cNvPr>
          <p:cNvSpPr>
            <a:spLocks noGrp="1"/>
          </p:cNvSpPr>
          <p:nvPr>
            <p:ph type="sldNum" sz="quarter" idx="12"/>
          </p:nvPr>
        </p:nvSpPr>
        <p:spPr/>
        <p:txBody>
          <a:bodyPr/>
          <a:lstStyle/>
          <a:p>
            <a:fld id="{04A005BB-C487-444B-9E24-275A4A083743}" type="slidenum">
              <a:rPr lang="nb-NO" smtClean="0"/>
              <a:t>‹#›</a:t>
            </a:fld>
            <a:endParaRPr lang="nb-NO"/>
          </a:p>
        </p:txBody>
      </p:sp>
    </p:spTree>
    <p:extLst>
      <p:ext uri="{BB962C8B-B14F-4D97-AF65-F5344CB8AC3E}">
        <p14:creationId xmlns:p14="http://schemas.microsoft.com/office/powerpoint/2010/main" val="1465116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05FE131-8524-454E-A2FC-FE13B343371A}"/>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F89E2090-B97F-41DC-8311-3E49FB7655E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341CFAD5-06C7-43C5-BA08-3B8251A71A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9714E78E-A123-4B79-BD90-394B7EF3076B}"/>
              </a:ext>
            </a:extLst>
          </p:cNvPr>
          <p:cNvSpPr>
            <a:spLocks noGrp="1"/>
          </p:cNvSpPr>
          <p:nvPr>
            <p:ph type="dt" sz="half" idx="10"/>
          </p:nvPr>
        </p:nvSpPr>
        <p:spPr/>
        <p:txBody>
          <a:bodyPr/>
          <a:lstStyle/>
          <a:p>
            <a:fld id="{ACD7EFC8-AA5A-4797-90B3-635B08A548FF}" type="datetimeFigureOut">
              <a:rPr lang="nb-NO" smtClean="0"/>
              <a:t>15.06.2022</a:t>
            </a:fld>
            <a:endParaRPr lang="nb-NO"/>
          </a:p>
        </p:txBody>
      </p:sp>
      <p:sp>
        <p:nvSpPr>
          <p:cNvPr id="6" name="Plassholder for bunntekst 5">
            <a:extLst>
              <a:ext uri="{FF2B5EF4-FFF2-40B4-BE49-F238E27FC236}">
                <a16:creationId xmlns:a16="http://schemas.microsoft.com/office/drawing/2014/main" id="{8A24C2C0-10B8-465A-9778-6873BEF92F9B}"/>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B6EB0105-2BD3-434F-968E-91AF7CFFE5FB}"/>
              </a:ext>
            </a:extLst>
          </p:cNvPr>
          <p:cNvSpPr>
            <a:spLocks noGrp="1"/>
          </p:cNvSpPr>
          <p:nvPr>
            <p:ph type="sldNum" sz="quarter" idx="12"/>
          </p:nvPr>
        </p:nvSpPr>
        <p:spPr/>
        <p:txBody>
          <a:bodyPr/>
          <a:lstStyle/>
          <a:p>
            <a:fld id="{04A005BB-C487-444B-9E24-275A4A083743}" type="slidenum">
              <a:rPr lang="nb-NO" smtClean="0"/>
              <a:t>‹#›</a:t>
            </a:fld>
            <a:endParaRPr lang="nb-NO"/>
          </a:p>
        </p:txBody>
      </p:sp>
    </p:spTree>
    <p:extLst>
      <p:ext uri="{BB962C8B-B14F-4D97-AF65-F5344CB8AC3E}">
        <p14:creationId xmlns:p14="http://schemas.microsoft.com/office/powerpoint/2010/main" val="3953341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241D1CDB-C696-4903-9582-708BD50ABF0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CAA8D185-EA39-4C61-A344-FAE68AE097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53244787-3438-4A6D-BF83-9608425694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D7EFC8-AA5A-4797-90B3-635B08A548FF}" type="datetimeFigureOut">
              <a:rPr lang="nb-NO" smtClean="0"/>
              <a:t>15.06.2022</a:t>
            </a:fld>
            <a:endParaRPr lang="nb-NO"/>
          </a:p>
        </p:txBody>
      </p:sp>
      <p:sp>
        <p:nvSpPr>
          <p:cNvPr id="5" name="Plassholder for bunntekst 4">
            <a:extLst>
              <a:ext uri="{FF2B5EF4-FFF2-40B4-BE49-F238E27FC236}">
                <a16:creationId xmlns:a16="http://schemas.microsoft.com/office/drawing/2014/main" id="{EC665C36-2FC6-48C1-995F-F06D6387BC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336B5016-0F9A-4E32-A00F-5129963C2AA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A005BB-C487-444B-9E24-275A4A083743}" type="slidenum">
              <a:rPr lang="nb-NO" smtClean="0"/>
              <a:t>‹#›</a:t>
            </a:fld>
            <a:endParaRPr lang="nb-NO"/>
          </a:p>
        </p:txBody>
      </p:sp>
    </p:spTree>
    <p:extLst>
      <p:ext uri="{BB962C8B-B14F-4D97-AF65-F5344CB8AC3E}">
        <p14:creationId xmlns:p14="http://schemas.microsoft.com/office/powerpoint/2010/main" val="10309239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3" name="Rectangle 52">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Picture 3" descr="Picture 3">
            <a:extLst>
              <a:ext uri="{FF2B5EF4-FFF2-40B4-BE49-F238E27FC236}">
                <a16:creationId xmlns:a16="http://schemas.microsoft.com/office/drawing/2014/main" id="{B746F26F-EF6F-400C-8048-AE5C325DA567}"/>
              </a:ext>
            </a:extLst>
          </p:cNvPr>
          <p:cNvPicPr>
            <a:picLocks noChangeAspect="1"/>
          </p:cNvPicPr>
          <p:nvPr/>
        </p:nvPicPr>
        <p:blipFill>
          <a:blip r:embed="rId2"/>
          <a:stretch>
            <a:fillRect/>
          </a:stretch>
        </p:blipFill>
        <p:spPr>
          <a:xfrm>
            <a:off x="1289303" y="1216527"/>
            <a:ext cx="9613397" cy="2018813"/>
          </a:xfrm>
          <a:prstGeom prst="rect">
            <a:avLst/>
          </a:prstGeom>
        </p:spPr>
      </p:pic>
      <p:sp>
        <p:nvSpPr>
          <p:cNvPr id="55" name="Right Triangle 54">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EA60702B-8550-432F-A0C5-41A48DB1D772}"/>
              </a:ext>
            </a:extLst>
          </p:cNvPr>
          <p:cNvSpPr>
            <a:spLocks noGrp="1"/>
          </p:cNvSpPr>
          <p:nvPr>
            <p:ph type="ctrTitle"/>
          </p:nvPr>
        </p:nvSpPr>
        <p:spPr>
          <a:xfrm>
            <a:off x="1289304" y="3429000"/>
            <a:ext cx="8921672" cy="1713305"/>
          </a:xfrm>
        </p:spPr>
        <p:txBody>
          <a:bodyPr anchor="b">
            <a:normAutofit/>
          </a:bodyPr>
          <a:lstStyle/>
          <a:p>
            <a:pPr algn="l"/>
            <a:r>
              <a:rPr lang="nb-NO" sz="8000"/>
              <a:t>Klassevenn</a:t>
            </a:r>
          </a:p>
        </p:txBody>
      </p:sp>
      <p:sp>
        <p:nvSpPr>
          <p:cNvPr id="3" name="Undertittel 2">
            <a:extLst>
              <a:ext uri="{FF2B5EF4-FFF2-40B4-BE49-F238E27FC236}">
                <a16:creationId xmlns:a16="http://schemas.microsoft.com/office/drawing/2014/main" id="{68DB0593-33D1-4731-9581-53124F522E0E}"/>
              </a:ext>
            </a:extLst>
          </p:cNvPr>
          <p:cNvSpPr>
            <a:spLocks noGrp="1"/>
          </p:cNvSpPr>
          <p:nvPr>
            <p:ph type="subTitle" idx="1"/>
          </p:nvPr>
        </p:nvSpPr>
        <p:spPr>
          <a:xfrm>
            <a:off x="1289303" y="5142305"/>
            <a:ext cx="7321298" cy="753165"/>
          </a:xfrm>
        </p:spPr>
        <p:txBody>
          <a:bodyPr anchor="t">
            <a:normAutofit/>
          </a:bodyPr>
          <a:lstStyle/>
          <a:p>
            <a:pPr algn="l"/>
            <a:r>
              <a:rPr lang="nb-NO" dirty="0"/>
              <a:t>Informasjonsmøte 15. juni kl. 18.00</a:t>
            </a:r>
          </a:p>
        </p:txBody>
      </p:sp>
    </p:spTree>
    <p:extLst>
      <p:ext uri="{BB962C8B-B14F-4D97-AF65-F5344CB8AC3E}">
        <p14:creationId xmlns:p14="http://schemas.microsoft.com/office/powerpoint/2010/main" val="2530888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5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DFE16C9-248B-457D-9B00-03D7A7098084}"/>
              </a:ext>
            </a:extLst>
          </p:cNvPr>
          <p:cNvSpPr>
            <a:spLocks noGrp="1"/>
          </p:cNvSpPr>
          <p:nvPr>
            <p:ph type="title"/>
          </p:nvPr>
        </p:nvSpPr>
        <p:spPr>
          <a:xfrm>
            <a:off x="2693378" y="279403"/>
            <a:ext cx="6805246" cy="865189"/>
          </a:xfrm>
        </p:spPr>
        <p:txBody>
          <a:bodyPr anchor="ctr">
            <a:normAutofit/>
          </a:bodyPr>
          <a:lstStyle/>
          <a:p>
            <a:r>
              <a:rPr lang="nb-NO" sz="2800" dirty="0"/>
              <a:t>Aldersvennlige Sandefjord</a:t>
            </a:r>
          </a:p>
        </p:txBody>
      </p:sp>
      <p:sp>
        <p:nvSpPr>
          <p:cNvPr id="3" name="Undertittel 2">
            <a:extLst>
              <a:ext uri="{FF2B5EF4-FFF2-40B4-BE49-F238E27FC236}">
                <a16:creationId xmlns:a16="http://schemas.microsoft.com/office/drawing/2014/main" id="{A18EB30B-0C0B-4647-9B81-22EAEECC33C4}"/>
              </a:ext>
            </a:extLst>
          </p:cNvPr>
          <p:cNvSpPr>
            <a:spLocks noGrp="1"/>
          </p:cNvSpPr>
          <p:nvPr>
            <p:ph sz="half" idx="2"/>
          </p:nvPr>
        </p:nvSpPr>
        <p:spPr>
          <a:xfrm>
            <a:off x="5794984" y="1473203"/>
            <a:ext cx="4244366" cy="4703763"/>
          </a:xfrm>
        </p:spPr>
        <p:txBody>
          <a:bodyPr vert="horz" lIns="91440" tIns="45720" rIns="91440" bIns="45720" rtlCol="0">
            <a:normAutofit fontScale="85000" lnSpcReduction="20000"/>
          </a:bodyPr>
          <a:lstStyle/>
          <a:p>
            <a:pPr marL="0" indent="0">
              <a:buNone/>
            </a:pPr>
            <a:endParaRPr lang="nb-NO" sz="2400" dirty="0"/>
          </a:p>
          <a:p>
            <a:r>
              <a:rPr lang="nb-NO" dirty="0"/>
              <a:t>Prosjekt; fra 2020 til 2022</a:t>
            </a:r>
          </a:p>
          <a:p>
            <a:pPr lvl="1"/>
            <a:r>
              <a:rPr lang="nb-NO" dirty="0"/>
              <a:t>«Hele» kommunen representert</a:t>
            </a:r>
          </a:p>
          <a:p>
            <a:pPr lvl="1"/>
            <a:r>
              <a:rPr lang="nb-NO"/>
              <a:t>Dialogmøter</a:t>
            </a:r>
            <a:br>
              <a:rPr lang="nb-NO" dirty="0"/>
            </a:br>
            <a:endParaRPr lang="nb-NO" dirty="0"/>
          </a:p>
          <a:p>
            <a:r>
              <a:rPr lang="nb-NO" dirty="0"/>
              <a:t>Bakgrunn</a:t>
            </a:r>
          </a:p>
          <a:p>
            <a:pPr lvl="1"/>
            <a:r>
              <a:rPr lang="nb-NO" sz="1700" dirty="0"/>
              <a:t>Økning i antall eldre/reduksjon antall arbeidsaktive</a:t>
            </a:r>
            <a:br>
              <a:rPr lang="nb-NO" sz="1700" dirty="0"/>
            </a:br>
            <a:endParaRPr lang="nb-NO" sz="1700" dirty="0"/>
          </a:p>
          <a:p>
            <a:pPr lvl="1"/>
            <a:r>
              <a:rPr lang="nb-NO" sz="2100" dirty="0"/>
              <a:t>Dagens etterspørsel/tjenesteprofil er IKKE bærekraftig</a:t>
            </a:r>
            <a:br>
              <a:rPr lang="nb-NO" sz="2100" dirty="0"/>
            </a:br>
            <a:br>
              <a:rPr lang="nb-NO" dirty="0"/>
            </a:br>
            <a:endParaRPr lang="nb-NO" dirty="0"/>
          </a:p>
          <a:p>
            <a:r>
              <a:rPr lang="nb-NO" dirty="0"/>
              <a:t>Mål</a:t>
            </a:r>
          </a:p>
          <a:p>
            <a:pPr lvl="1"/>
            <a:r>
              <a:rPr lang="nb-NO" sz="1700" dirty="0"/>
              <a:t>Offentlig, ideell og privat sektor må samarbeide om å tilpasse samfunnet</a:t>
            </a:r>
            <a:br>
              <a:rPr lang="nb-NO" sz="1700" dirty="0"/>
            </a:br>
            <a:endParaRPr lang="nb-NO" sz="1700" dirty="0"/>
          </a:p>
          <a:p>
            <a:pPr lvl="1"/>
            <a:r>
              <a:rPr lang="nb-NO" sz="1700" dirty="0"/>
              <a:t>Eldre delta og bidra i samfunnet lenger enn i dag. </a:t>
            </a:r>
            <a:r>
              <a:rPr lang="nb-NO" sz="1700" b="1" dirty="0"/>
              <a:t>Ivareta ressurser og utsette tjenestebehov</a:t>
            </a:r>
            <a:endParaRPr lang="nb-NO" sz="2800" dirty="0"/>
          </a:p>
          <a:p>
            <a:pPr marL="0" indent="0">
              <a:buNone/>
            </a:pPr>
            <a:endParaRPr lang="nb-NO" dirty="0"/>
          </a:p>
        </p:txBody>
      </p:sp>
      <p:pic>
        <p:nvPicPr>
          <p:cNvPr id="5" name="Bilde 4">
            <a:extLst>
              <a:ext uri="{FF2B5EF4-FFF2-40B4-BE49-F238E27FC236}">
                <a16:creationId xmlns:a16="http://schemas.microsoft.com/office/drawing/2014/main" id="{C8B41120-639E-491B-AF32-7C8E577868B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37674" y="1473203"/>
            <a:ext cx="3316152" cy="4703763"/>
          </a:xfrm>
          <a:prstGeom prst="rect">
            <a:avLst/>
          </a:prstGeom>
          <a:noFill/>
        </p:spPr>
      </p:pic>
    </p:spTree>
    <p:extLst>
      <p:ext uri="{BB962C8B-B14F-4D97-AF65-F5344CB8AC3E}">
        <p14:creationId xmlns:p14="http://schemas.microsoft.com/office/powerpoint/2010/main" val="2730034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DFE16C9-248B-457D-9B00-03D7A7098084}"/>
              </a:ext>
            </a:extLst>
          </p:cNvPr>
          <p:cNvSpPr>
            <a:spLocks noGrp="1"/>
          </p:cNvSpPr>
          <p:nvPr>
            <p:ph type="title"/>
          </p:nvPr>
        </p:nvSpPr>
        <p:spPr>
          <a:xfrm>
            <a:off x="2693378" y="279403"/>
            <a:ext cx="6805246" cy="865189"/>
          </a:xfrm>
        </p:spPr>
        <p:txBody>
          <a:bodyPr anchor="ctr">
            <a:normAutofit/>
          </a:bodyPr>
          <a:lstStyle/>
          <a:p>
            <a:r>
              <a:rPr lang="nb-NO" sz="2800" dirty="0"/>
              <a:t>Aldersvennlige Sandefjord</a:t>
            </a:r>
          </a:p>
        </p:txBody>
      </p:sp>
      <p:pic>
        <p:nvPicPr>
          <p:cNvPr id="4" name="Bilde 3">
            <a:extLst>
              <a:ext uri="{FF2B5EF4-FFF2-40B4-BE49-F238E27FC236}">
                <a16:creationId xmlns:a16="http://schemas.microsoft.com/office/drawing/2014/main" id="{D468D532-7AA6-4DC7-B798-E6163F496AA6}"/>
              </a:ext>
            </a:extLst>
          </p:cNvPr>
          <p:cNvPicPr>
            <a:picLocks noChangeAspect="1"/>
          </p:cNvPicPr>
          <p:nvPr/>
        </p:nvPicPr>
        <p:blipFill>
          <a:blip r:embed="rId3"/>
          <a:stretch>
            <a:fillRect/>
          </a:stretch>
        </p:blipFill>
        <p:spPr>
          <a:xfrm>
            <a:off x="2396516" y="1473203"/>
            <a:ext cx="3398468" cy="4703763"/>
          </a:xfrm>
          <a:prstGeom prst="rect">
            <a:avLst/>
          </a:prstGeom>
          <a:noFill/>
        </p:spPr>
      </p:pic>
      <p:sp>
        <p:nvSpPr>
          <p:cNvPr id="3" name="Undertittel 2">
            <a:extLst>
              <a:ext uri="{FF2B5EF4-FFF2-40B4-BE49-F238E27FC236}">
                <a16:creationId xmlns:a16="http://schemas.microsoft.com/office/drawing/2014/main" id="{A18EB30B-0C0B-4647-9B81-22EAEECC33C4}"/>
              </a:ext>
            </a:extLst>
          </p:cNvPr>
          <p:cNvSpPr>
            <a:spLocks noGrp="1"/>
          </p:cNvSpPr>
          <p:nvPr>
            <p:ph sz="half" idx="2"/>
          </p:nvPr>
        </p:nvSpPr>
        <p:spPr>
          <a:xfrm>
            <a:off x="5794984" y="1473203"/>
            <a:ext cx="4244366" cy="4703763"/>
          </a:xfrm>
        </p:spPr>
        <p:txBody>
          <a:bodyPr vert="horz" lIns="91440" tIns="45720" rIns="91440" bIns="45720" rtlCol="0">
            <a:normAutofit lnSpcReduction="10000"/>
          </a:bodyPr>
          <a:lstStyle/>
          <a:p>
            <a:pPr marL="0" indent="0">
              <a:buNone/>
            </a:pPr>
            <a:endParaRPr lang="nb-NO" dirty="0"/>
          </a:p>
          <a:p>
            <a:r>
              <a:rPr lang="nb-NO" dirty="0"/>
              <a:t>Handlingsplan</a:t>
            </a:r>
          </a:p>
          <a:p>
            <a:pPr lvl="1"/>
            <a:r>
              <a:rPr lang="nb-NO" dirty="0"/>
              <a:t>Vedtatt mars 2022</a:t>
            </a:r>
          </a:p>
          <a:p>
            <a:pPr lvl="1"/>
            <a:r>
              <a:rPr lang="nb-NO" dirty="0"/>
              <a:t>36 tiltak</a:t>
            </a:r>
          </a:p>
          <a:p>
            <a:pPr lvl="1"/>
            <a:r>
              <a:rPr lang="nb-NO" dirty="0"/>
              <a:t>Klassevenn </a:t>
            </a:r>
            <a:br>
              <a:rPr lang="nb-NO" dirty="0"/>
            </a:br>
            <a:endParaRPr lang="nb-NO" dirty="0"/>
          </a:p>
          <a:p>
            <a:pPr fontAlgn="base">
              <a:lnSpc>
                <a:spcPct val="100000"/>
              </a:lnSpc>
            </a:pPr>
            <a:r>
              <a:rPr lang="nb-NO" sz="3200" dirty="0"/>
              <a:t>Innsatsområder</a:t>
            </a:r>
          </a:p>
          <a:p>
            <a:pPr lvl="1" fontAlgn="base">
              <a:lnSpc>
                <a:spcPct val="100000"/>
              </a:lnSpc>
              <a:buFont typeface="Wingdings" panose="05000000000000000000" pitchFamily="2" charset="2"/>
              <a:buChar char="Ø"/>
            </a:pPr>
            <a:r>
              <a:rPr lang="nb-NO" sz="1500" dirty="0"/>
              <a:t>Bolig</a:t>
            </a:r>
          </a:p>
          <a:p>
            <a:pPr lvl="1" fontAlgn="base">
              <a:lnSpc>
                <a:spcPct val="100000"/>
              </a:lnSpc>
              <a:buFont typeface="Wingdings" panose="05000000000000000000" pitchFamily="2" charset="2"/>
              <a:buChar char="Ø"/>
            </a:pPr>
            <a:r>
              <a:rPr lang="nb-NO" sz="1500" dirty="0"/>
              <a:t>Transport</a:t>
            </a:r>
          </a:p>
          <a:p>
            <a:pPr lvl="1" fontAlgn="base">
              <a:lnSpc>
                <a:spcPct val="100000"/>
              </a:lnSpc>
              <a:buFont typeface="Wingdings" panose="05000000000000000000" pitchFamily="2" charset="2"/>
              <a:buChar char="Ø"/>
            </a:pPr>
            <a:r>
              <a:rPr lang="nb-NO" sz="1500" dirty="0"/>
              <a:t>Kommunikasjon og medvirkning</a:t>
            </a:r>
          </a:p>
          <a:p>
            <a:pPr lvl="1" fontAlgn="base">
              <a:lnSpc>
                <a:spcPct val="100000"/>
              </a:lnSpc>
              <a:buFont typeface="Wingdings" panose="05000000000000000000" pitchFamily="2" charset="2"/>
              <a:buChar char="Ø"/>
            </a:pPr>
            <a:r>
              <a:rPr lang="nb-NO" sz="1500" dirty="0"/>
              <a:t>Samfunnsdeltagelse</a:t>
            </a:r>
          </a:p>
          <a:p>
            <a:pPr lvl="1" fontAlgn="base">
              <a:lnSpc>
                <a:spcPct val="100000"/>
              </a:lnSpc>
              <a:buFont typeface="Wingdings" panose="05000000000000000000" pitchFamily="2" charset="2"/>
              <a:buChar char="Ø"/>
            </a:pPr>
            <a:r>
              <a:rPr lang="nb-NO" sz="1500" dirty="0"/>
              <a:t>Fysisk aktivitet, uteområder og universell utforming</a:t>
            </a:r>
            <a:endParaRPr lang="nb-NO" sz="2800" dirty="0"/>
          </a:p>
        </p:txBody>
      </p:sp>
    </p:spTree>
    <p:extLst>
      <p:ext uri="{BB962C8B-B14F-4D97-AF65-F5344CB8AC3E}">
        <p14:creationId xmlns:p14="http://schemas.microsoft.com/office/powerpoint/2010/main" val="1949399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9D25F302-27C5-414F-97F8-6EA0A6C02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ight Triangle 31">
            <a:extLst>
              <a:ext uri="{FF2B5EF4-FFF2-40B4-BE49-F238E27FC236}">
                <a16:creationId xmlns:a16="http://schemas.microsoft.com/office/drawing/2014/main" id="{830A36F8-48C2-4842-A87B-8CE8DF4E7F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8F451A30-466B-4996-9BA5-CD6ABCC6D5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BE1E1D8B-504B-4F4E-9741-0A2BD75AF746}"/>
              </a:ext>
            </a:extLst>
          </p:cNvPr>
          <p:cNvSpPr>
            <a:spLocks noGrp="1"/>
          </p:cNvSpPr>
          <p:nvPr>
            <p:ph type="title"/>
          </p:nvPr>
        </p:nvSpPr>
        <p:spPr>
          <a:xfrm>
            <a:off x="1123356" y="1188637"/>
            <a:ext cx="9984615" cy="1597228"/>
          </a:xfrm>
        </p:spPr>
        <p:txBody>
          <a:bodyPr>
            <a:normAutofit/>
          </a:bodyPr>
          <a:lstStyle/>
          <a:p>
            <a:r>
              <a:rPr lang="nb-NO" sz="6000"/>
              <a:t>Bakgrunn</a:t>
            </a:r>
          </a:p>
        </p:txBody>
      </p:sp>
      <p:pic>
        <p:nvPicPr>
          <p:cNvPr id="10" name="Bilde 9">
            <a:extLst>
              <a:ext uri="{FF2B5EF4-FFF2-40B4-BE49-F238E27FC236}">
                <a16:creationId xmlns:a16="http://schemas.microsoft.com/office/drawing/2014/main" id="{D0DE2AC5-B1EB-43FE-A477-AD7D159B024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13535"/>
          <a:stretch/>
        </p:blipFill>
        <p:spPr>
          <a:xfrm>
            <a:off x="1123357" y="3018327"/>
            <a:ext cx="3533985" cy="2728198"/>
          </a:xfrm>
          <a:prstGeom prst="rect">
            <a:avLst/>
          </a:prstGeom>
          <a:noFill/>
        </p:spPr>
      </p:pic>
      <p:sp>
        <p:nvSpPr>
          <p:cNvPr id="3" name="Plassholder for innhold 2">
            <a:extLst>
              <a:ext uri="{FF2B5EF4-FFF2-40B4-BE49-F238E27FC236}">
                <a16:creationId xmlns:a16="http://schemas.microsoft.com/office/drawing/2014/main" id="{CA7B092B-8677-44F2-9944-0E0853BF5111}"/>
              </a:ext>
            </a:extLst>
          </p:cNvPr>
          <p:cNvSpPr>
            <a:spLocks noGrp="1"/>
          </p:cNvSpPr>
          <p:nvPr>
            <p:ph idx="1"/>
          </p:nvPr>
        </p:nvSpPr>
        <p:spPr>
          <a:xfrm>
            <a:off x="4710203" y="1059907"/>
            <a:ext cx="5852711" cy="4738185"/>
          </a:xfrm>
        </p:spPr>
        <p:txBody>
          <a:bodyPr anchor="t">
            <a:normAutofit lnSpcReduction="10000"/>
          </a:bodyPr>
          <a:lstStyle/>
          <a:p>
            <a:endParaRPr lang="nb-NO" sz="500" dirty="0">
              <a:latin typeface="Calibri" panose="020F0502020204030204" pitchFamily="34" charset="0"/>
              <a:ea typeface="Yu Mincho" panose="02020400000000000000" pitchFamily="18" charset="-128"/>
              <a:cs typeface="Arial" panose="020B0604020202020204" pitchFamily="34" charset="0"/>
            </a:endParaRPr>
          </a:p>
          <a:p>
            <a:endParaRPr lang="nb-NO" sz="500" dirty="0">
              <a:latin typeface="Calibri" panose="020F0502020204030204" pitchFamily="34" charset="0"/>
              <a:ea typeface="Yu Mincho" panose="02020400000000000000" pitchFamily="18" charset="-128"/>
              <a:cs typeface="Arial" panose="020B0604020202020204" pitchFamily="34" charset="0"/>
            </a:endParaRPr>
          </a:p>
          <a:p>
            <a:r>
              <a:rPr lang="nb-NO" sz="1100" dirty="0">
                <a:latin typeface="Calibri" panose="020F0502020204030204" pitchFamily="34" charset="0"/>
                <a:ea typeface="Yu Mincho" panose="02020400000000000000" pitchFamily="18" charset="-128"/>
                <a:cs typeface="Arial" panose="020B0604020202020204" pitchFamily="34" charset="0"/>
              </a:rPr>
              <a:t>Kommunestyret har vedtatt at Sandefjord skal arbeide for å bli et aldersvennlig samfunn. Dette er et av tiltakene i handlingsplanen Leve hele livet i Sandefjord. </a:t>
            </a:r>
          </a:p>
          <a:p>
            <a:r>
              <a:rPr lang="nb-NO" sz="1100" dirty="0">
                <a:latin typeface="Calibri" panose="020F0502020204030204" pitchFamily="34" charset="0"/>
                <a:ea typeface="Yu Mincho" panose="02020400000000000000" pitchFamily="18" charset="-128"/>
                <a:cs typeface="Arial" panose="020B0604020202020204" pitchFamily="34" charset="0"/>
              </a:rPr>
              <a:t>Både i Sandefjord og ellers i landet er det behov for å tilpasse samfunnet til de demografiske endringene; det er behov for å utvikle aldersvennlige samfunn. Målet er at </a:t>
            </a:r>
            <a:r>
              <a:rPr lang="nb-NO" sz="1100" dirty="0" err="1">
                <a:latin typeface="Calibri" panose="020F0502020204030204" pitchFamily="34" charset="0"/>
                <a:ea typeface="Yu Mincho" panose="02020400000000000000" pitchFamily="18" charset="-128"/>
                <a:cs typeface="Arial" panose="020B0604020202020204" pitchFamily="34" charset="0"/>
              </a:rPr>
              <a:t>eldres</a:t>
            </a:r>
            <a:r>
              <a:rPr lang="nb-NO" sz="1100" dirty="0">
                <a:latin typeface="Calibri" panose="020F0502020204030204" pitchFamily="34" charset="0"/>
                <a:ea typeface="Yu Mincho" panose="02020400000000000000" pitchFamily="18" charset="-128"/>
                <a:cs typeface="Arial" panose="020B0604020202020204" pitchFamily="34" charset="0"/>
              </a:rPr>
              <a:t> ressurser ivaretas lengre.</a:t>
            </a:r>
          </a:p>
          <a:p>
            <a:r>
              <a:rPr lang="nb-NO" sz="1100" dirty="0">
                <a:latin typeface="Calibri" panose="020F0502020204030204" pitchFamily="34" charset="0"/>
                <a:ea typeface="Yu Mincho" panose="02020400000000000000" pitchFamily="18" charset="-128"/>
                <a:cs typeface="Arial" panose="020B0604020202020204" pitchFamily="34" charset="0"/>
              </a:rPr>
              <a:t>Alle kommunalområder er involvert i prosjektarbeidet.</a:t>
            </a:r>
          </a:p>
          <a:p>
            <a:r>
              <a:rPr lang="nb-NO" sz="1100" dirty="0">
                <a:latin typeface="Calibri" panose="020F0502020204030204" pitchFamily="34" charset="0"/>
                <a:ea typeface="Yu Mincho" panose="02020400000000000000" pitchFamily="18" charset="-128"/>
                <a:cs typeface="Arial" panose="020B0604020202020204" pitchFamily="34" charset="0"/>
              </a:rPr>
              <a:t>Klassevenn er ett av tiltakene i KBU: «Seniorer inkluderes som en ressurs i skole og SFO. Eksisterende seniorgrupper oppfordres til samarbeid med skole og SFO i eget nærmiljø.»</a:t>
            </a:r>
          </a:p>
          <a:p>
            <a:pPr>
              <a:spcAft>
                <a:spcPts val="800"/>
              </a:spcAft>
            </a:pPr>
            <a:r>
              <a:rPr lang="nb-NO" sz="1100" dirty="0">
                <a:latin typeface="Calibri" panose="020F0502020204030204" pitchFamily="34" charset="0"/>
                <a:ea typeface="Yu Mincho" panose="02020400000000000000" pitchFamily="18" charset="-128"/>
                <a:cs typeface="Arial" panose="020B0604020202020204" pitchFamily="34" charset="0"/>
              </a:rPr>
              <a:t>Et aldersvennlig samfunn er et inkluderende og tilgjengelig lokalsamfunn som fremmer aktiv aldring. </a:t>
            </a:r>
          </a:p>
          <a:p>
            <a:pPr>
              <a:spcAft>
                <a:spcPts val="800"/>
              </a:spcAft>
            </a:pPr>
            <a:r>
              <a:rPr lang="nb-NO" sz="1100" dirty="0">
                <a:latin typeface="Calibri" panose="020F0502020204030204" pitchFamily="34" charset="0"/>
                <a:ea typeface="Yu Mincho" panose="02020400000000000000" pitchFamily="18" charset="-128"/>
                <a:cs typeface="Arial" panose="020B0604020202020204" pitchFamily="34" charset="0"/>
              </a:rPr>
              <a:t>Arbeidet med aldersvennlige samfunn kommer hele befolkningen til gode. Et aldersvennlig samfunn er et samfunn der eldre blant annet;</a:t>
            </a:r>
          </a:p>
          <a:p>
            <a:pPr lvl="1"/>
            <a:r>
              <a:rPr lang="nb-NO" sz="1100" dirty="0">
                <a:latin typeface="Calibri" panose="020F0502020204030204" pitchFamily="34" charset="0"/>
                <a:ea typeface="Yu Mincho" panose="02020400000000000000" pitchFamily="18" charset="-128"/>
                <a:cs typeface="Arial" panose="020B0604020202020204" pitchFamily="34" charset="0"/>
              </a:rPr>
              <a:t>har reell mulighet til å ferdes i og bruke nærmiljøet​.</a:t>
            </a:r>
          </a:p>
          <a:p>
            <a:pPr lvl="1"/>
            <a:r>
              <a:rPr lang="nb-NO" sz="1100" dirty="0">
                <a:latin typeface="Calibri" panose="020F0502020204030204" pitchFamily="34" charset="0"/>
                <a:ea typeface="Yu Mincho" panose="02020400000000000000" pitchFamily="18" charset="-128"/>
                <a:cs typeface="Arial" panose="020B0604020202020204" pitchFamily="34" charset="0"/>
              </a:rPr>
              <a:t>bor hjemme lengst mulig​.</a:t>
            </a:r>
          </a:p>
          <a:p>
            <a:pPr lvl="1"/>
            <a:r>
              <a:rPr lang="nb-NO" sz="1100" dirty="0">
                <a:latin typeface="Calibri" panose="020F0502020204030204" pitchFamily="34" charset="0"/>
                <a:ea typeface="Yu Mincho" panose="02020400000000000000" pitchFamily="18" charset="-128"/>
                <a:cs typeface="Arial" panose="020B0604020202020204" pitchFamily="34" charset="0"/>
              </a:rPr>
              <a:t>har aktiviteter de har lyst til å delta på og mulighet til å komme seg dit​.</a:t>
            </a:r>
          </a:p>
          <a:p>
            <a:pPr lvl="1"/>
            <a:r>
              <a:rPr lang="nb-NO" sz="1100" dirty="0">
                <a:latin typeface="Calibri" panose="020F0502020204030204" pitchFamily="34" charset="0"/>
                <a:ea typeface="Yu Mincho" panose="02020400000000000000" pitchFamily="18" charset="-128"/>
                <a:cs typeface="Arial" panose="020B0604020202020204" pitchFamily="34" charset="0"/>
              </a:rPr>
              <a:t>unngår ensomhet og sosial isolasjon​.</a:t>
            </a:r>
          </a:p>
          <a:p>
            <a:pPr lvl="1">
              <a:spcAft>
                <a:spcPts val="800"/>
              </a:spcAft>
            </a:pPr>
            <a:r>
              <a:rPr lang="nb-NO" sz="1100" dirty="0">
                <a:latin typeface="Calibri" panose="020F0502020204030204" pitchFamily="34" charset="0"/>
                <a:ea typeface="Yu Mincho" panose="02020400000000000000" pitchFamily="18" charset="-128"/>
                <a:cs typeface="Arial" panose="020B0604020202020204" pitchFamily="34" charset="0"/>
              </a:rPr>
              <a:t>kan bidra som den ressursen de er.</a:t>
            </a:r>
          </a:p>
          <a:p>
            <a:r>
              <a:rPr lang="nb-NO" sz="1100" dirty="0">
                <a:latin typeface="Calibri" panose="020F0502020204030204" pitchFamily="34" charset="0"/>
                <a:ea typeface="Yu Mincho" panose="02020400000000000000" pitchFamily="18" charset="-128"/>
                <a:cs typeface="Arial" panose="020B0604020202020204" pitchFamily="34" charset="0"/>
              </a:rPr>
              <a:t>Et lokalsamfunn som er trygt, inkluderende og tilgjengelig for eldre, vil også være det for barn. Et nærmiljøområde som er utformet slik at eldre kan ferdes uten fysiske hindringer vil også være tilpasset øvrige innbyggere. </a:t>
            </a:r>
          </a:p>
          <a:p>
            <a:endParaRPr lang="nb-NO" sz="500" dirty="0"/>
          </a:p>
        </p:txBody>
      </p:sp>
    </p:spTree>
    <p:extLst>
      <p:ext uri="{BB962C8B-B14F-4D97-AF65-F5344CB8AC3E}">
        <p14:creationId xmlns:p14="http://schemas.microsoft.com/office/powerpoint/2010/main" val="1987189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9D25F302-27C5-414F-97F8-6EA0A6C02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ight Triangle 18">
            <a:extLst>
              <a:ext uri="{FF2B5EF4-FFF2-40B4-BE49-F238E27FC236}">
                <a16:creationId xmlns:a16="http://schemas.microsoft.com/office/drawing/2014/main" id="{830A36F8-48C2-4842-A87B-8CE8DF4E7F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8F451A30-466B-4996-9BA5-CD6ABCC6D5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48E5C6D8-3F50-4191-BC3F-ACBB2962F99A}"/>
              </a:ext>
            </a:extLst>
          </p:cNvPr>
          <p:cNvSpPr>
            <a:spLocks noGrp="1"/>
          </p:cNvSpPr>
          <p:nvPr>
            <p:ph type="title"/>
          </p:nvPr>
        </p:nvSpPr>
        <p:spPr>
          <a:xfrm>
            <a:off x="1101992" y="896369"/>
            <a:ext cx="9984615" cy="1597228"/>
          </a:xfrm>
        </p:spPr>
        <p:txBody>
          <a:bodyPr>
            <a:normAutofit/>
          </a:bodyPr>
          <a:lstStyle/>
          <a:p>
            <a:r>
              <a:rPr lang="nb-NO" sz="6000"/>
              <a:t>Tiltak i KBU</a:t>
            </a:r>
          </a:p>
        </p:txBody>
      </p:sp>
      <p:pic>
        <p:nvPicPr>
          <p:cNvPr id="7" name="Bilde 6">
            <a:extLst>
              <a:ext uri="{FF2B5EF4-FFF2-40B4-BE49-F238E27FC236}">
                <a16:creationId xmlns:a16="http://schemas.microsoft.com/office/drawing/2014/main" id="{B25A5D01-6BD8-48F4-BC94-36AF9901338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3115" r="10421"/>
          <a:stretch/>
        </p:blipFill>
        <p:spPr>
          <a:xfrm>
            <a:off x="1123357" y="3018327"/>
            <a:ext cx="3533985" cy="2728198"/>
          </a:xfrm>
          <a:prstGeom prst="rect">
            <a:avLst/>
          </a:prstGeom>
          <a:noFill/>
        </p:spPr>
      </p:pic>
      <p:sp>
        <p:nvSpPr>
          <p:cNvPr id="3" name="Plassholder for innhold 2">
            <a:extLst>
              <a:ext uri="{FF2B5EF4-FFF2-40B4-BE49-F238E27FC236}">
                <a16:creationId xmlns:a16="http://schemas.microsoft.com/office/drawing/2014/main" id="{4BEFA477-1657-4592-81F5-9AC20733281B}"/>
              </a:ext>
            </a:extLst>
          </p:cNvPr>
          <p:cNvSpPr>
            <a:spLocks noGrp="1"/>
          </p:cNvSpPr>
          <p:nvPr>
            <p:ph idx="1"/>
          </p:nvPr>
        </p:nvSpPr>
        <p:spPr>
          <a:xfrm>
            <a:off x="5138925" y="1852968"/>
            <a:ext cx="4428236" cy="2728198"/>
          </a:xfrm>
        </p:spPr>
        <p:txBody>
          <a:bodyPr anchor="t">
            <a:noAutofit/>
          </a:bodyPr>
          <a:lstStyle/>
          <a:p>
            <a:pPr>
              <a:spcAft>
                <a:spcPts val="800"/>
              </a:spcAft>
            </a:pPr>
            <a:r>
              <a:rPr lang="nb-NO" sz="1200" dirty="0">
                <a:effectLst/>
                <a:latin typeface="Calibri" panose="020F0502020204030204" pitchFamily="34" charset="0"/>
                <a:ea typeface="Yu Mincho" panose="02020400000000000000" pitchFamily="18" charset="-128"/>
                <a:cs typeface="Calibri" panose="020F0502020204030204" pitchFamily="34" charset="0"/>
              </a:rPr>
              <a:t>I dag er det mange seniorer som er frivillige i offentlig virksomhet innenfor pleie, omsorg og kultur. Færre bidrar i det offentliges tjenester til og for barn og unge. Samtidig melder skole/SFO om et behov for flere voksne i ulike situasjoner. Det er derfor ønskelig å undersøke om seniorer kan være en ressurs inn i skole og SFO, og hvordan dette eventuelt kan gjennomføres samtidig som lovkrav, blant annet taushetsplikt, ivaretas.</a:t>
            </a:r>
            <a:endParaRPr lang="nb-NO" sz="1200" dirty="0">
              <a:effectLst/>
              <a:latin typeface="Calibri" panose="020F0502020204030204" pitchFamily="34" charset="0"/>
              <a:ea typeface="Yu Mincho" panose="02020400000000000000" pitchFamily="18" charset="-128"/>
              <a:cs typeface="Arial" panose="020B0604020202020204" pitchFamily="34" charset="0"/>
            </a:endParaRPr>
          </a:p>
          <a:p>
            <a:pPr>
              <a:spcAft>
                <a:spcPts val="800"/>
              </a:spcAft>
            </a:pPr>
            <a:r>
              <a:rPr lang="nb-NO" sz="1200" dirty="0">
                <a:effectLst/>
                <a:latin typeface="Calibri" panose="020F0502020204030204" pitchFamily="34" charset="0"/>
                <a:ea typeface="Yu Mincho" panose="02020400000000000000" pitchFamily="18" charset="-128"/>
                <a:cs typeface="Calibri" panose="020F0502020204030204" pitchFamily="34" charset="0"/>
              </a:rPr>
              <a:t>Kommunalområdet KBU er ansvarlig for tiltaket og samarbeider med aktuelle aktører.</a:t>
            </a:r>
            <a:endParaRPr lang="nb-NO" sz="1200" dirty="0">
              <a:effectLst/>
              <a:latin typeface="Calibri" panose="020F0502020204030204" pitchFamily="34" charset="0"/>
              <a:ea typeface="Yu Mincho" panose="02020400000000000000" pitchFamily="18" charset="-128"/>
              <a:cs typeface="Arial" panose="020B0604020202020204" pitchFamily="34" charset="0"/>
            </a:endParaRPr>
          </a:p>
          <a:p>
            <a:pPr>
              <a:spcAft>
                <a:spcPts val="800"/>
              </a:spcAft>
            </a:pPr>
            <a:r>
              <a:rPr lang="nb-NO" sz="1200" dirty="0">
                <a:effectLst/>
                <a:latin typeface="Calibri" panose="020F0502020204030204" pitchFamily="34" charset="0"/>
                <a:ea typeface="Yu Mincho" panose="02020400000000000000" pitchFamily="18" charset="-128"/>
                <a:cs typeface="Calibri" panose="020F0502020204030204" pitchFamily="34" charset="0"/>
              </a:rPr>
              <a:t>Det opprettes en pilot på Framnes skole/SFO. I piloten etableres et samarbeid med seniorer/seniorgrupper i nærmiljøet og det undersøkes hva eldre ønsker/har mulighet til å bidra med inn i skole/SFO; eksempelvis leksehjelp, som voksenhjelp på tur, en ressurs i </a:t>
            </a:r>
            <a:r>
              <a:rPr lang="nb-NO" sz="1200" dirty="0" err="1">
                <a:effectLst/>
                <a:latin typeface="Calibri" panose="020F0502020204030204" pitchFamily="34" charset="0"/>
                <a:ea typeface="Yu Mincho" panose="02020400000000000000" pitchFamily="18" charset="-128"/>
                <a:cs typeface="Calibri" panose="020F0502020204030204" pitchFamily="34" charset="0"/>
              </a:rPr>
              <a:t>måltidssituasjoner</a:t>
            </a:r>
            <a:r>
              <a:rPr lang="nb-NO" sz="1200" dirty="0">
                <a:effectLst/>
                <a:latin typeface="Calibri" panose="020F0502020204030204" pitchFamily="34" charset="0"/>
                <a:ea typeface="Yu Mincho" panose="02020400000000000000" pitchFamily="18" charset="-128"/>
                <a:cs typeface="Calibri" panose="020F0502020204030204" pitchFamily="34" charset="0"/>
              </a:rPr>
              <a:t>, og opplæring i håndarbeidsaktiviteter. En eller flere aktiviteter der seniorer kan inkluderes som er ressurs prøves ut. </a:t>
            </a:r>
            <a:endParaRPr lang="nb-NO" sz="1200" dirty="0">
              <a:effectLst/>
              <a:latin typeface="Calibri" panose="020F0502020204030204" pitchFamily="34" charset="0"/>
              <a:ea typeface="Yu Mincho" panose="02020400000000000000" pitchFamily="18" charset="-128"/>
              <a:cs typeface="Arial" panose="020B0604020202020204" pitchFamily="34" charset="0"/>
            </a:endParaRPr>
          </a:p>
          <a:p>
            <a:pPr>
              <a:spcAft>
                <a:spcPts val="800"/>
              </a:spcAft>
            </a:pPr>
            <a:r>
              <a:rPr lang="nb-NO" sz="1200" dirty="0">
                <a:effectLst/>
                <a:latin typeface="Calibri" panose="020F0502020204030204" pitchFamily="34" charset="0"/>
                <a:ea typeface="Yu Mincho" panose="02020400000000000000" pitchFamily="18" charset="-128"/>
                <a:cs typeface="Calibri" panose="020F0502020204030204" pitchFamily="34" charset="0"/>
              </a:rPr>
              <a:t>Hensikten med piloten er å få erfaringer som kan brukes på flere skoler/SFO.  </a:t>
            </a:r>
            <a:endParaRPr lang="nb-NO" sz="1200" dirty="0">
              <a:effectLst/>
              <a:latin typeface="Calibri" panose="020F0502020204030204" pitchFamily="34" charset="0"/>
              <a:ea typeface="Yu Mincho" panose="02020400000000000000" pitchFamily="18" charset="-128"/>
              <a:cs typeface="Arial" panose="020B0604020202020204" pitchFamily="34" charset="0"/>
            </a:endParaRPr>
          </a:p>
          <a:p>
            <a:r>
              <a:rPr lang="nb-NO" sz="1200" dirty="0">
                <a:effectLst/>
                <a:latin typeface="Calibri" panose="020F0502020204030204" pitchFamily="34" charset="0"/>
                <a:ea typeface="Yu Mincho" panose="02020400000000000000" pitchFamily="18" charset="-128"/>
              </a:rPr>
              <a:t>Piloten gjennomføres i 2022.</a:t>
            </a:r>
            <a:endParaRPr lang="nb-NO" sz="1200" dirty="0"/>
          </a:p>
        </p:txBody>
      </p:sp>
    </p:spTree>
    <p:extLst>
      <p:ext uri="{BB962C8B-B14F-4D97-AF65-F5344CB8AC3E}">
        <p14:creationId xmlns:p14="http://schemas.microsoft.com/office/powerpoint/2010/main" val="800186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9D25F302-27C5-414F-97F8-6EA0A6C02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ight Triangle 47">
            <a:extLst>
              <a:ext uri="{FF2B5EF4-FFF2-40B4-BE49-F238E27FC236}">
                <a16:creationId xmlns:a16="http://schemas.microsoft.com/office/drawing/2014/main" id="{830A36F8-48C2-4842-A87B-8CE8DF4E7F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Rectangle 49">
            <a:extLst>
              <a:ext uri="{FF2B5EF4-FFF2-40B4-BE49-F238E27FC236}">
                <a16:creationId xmlns:a16="http://schemas.microsoft.com/office/drawing/2014/main" id="{8F451A30-466B-4996-9BA5-CD6ABCC6D5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0E4CFA9A-B66D-4C58-BEB0-8696AF969057}"/>
              </a:ext>
            </a:extLst>
          </p:cNvPr>
          <p:cNvSpPr>
            <a:spLocks noGrp="1"/>
          </p:cNvSpPr>
          <p:nvPr>
            <p:ph type="title"/>
          </p:nvPr>
        </p:nvSpPr>
        <p:spPr>
          <a:xfrm>
            <a:off x="1123356" y="1188637"/>
            <a:ext cx="9984615" cy="1597228"/>
          </a:xfrm>
        </p:spPr>
        <p:txBody>
          <a:bodyPr>
            <a:normAutofit/>
          </a:bodyPr>
          <a:lstStyle/>
          <a:p>
            <a:r>
              <a:rPr lang="nb-NO" sz="6000"/>
              <a:t>Hva er en klassevenn?</a:t>
            </a:r>
          </a:p>
        </p:txBody>
      </p:sp>
      <p:pic>
        <p:nvPicPr>
          <p:cNvPr id="20" name="Plassholder for innhold 3" descr="children-jump.jpg">
            <a:extLst>
              <a:ext uri="{FF2B5EF4-FFF2-40B4-BE49-F238E27FC236}">
                <a16:creationId xmlns:a16="http://schemas.microsoft.com/office/drawing/2014/main" id="{8F755951-9F43-4EFF-A748-545CCC278C67}"/>
              </a:ext>
            </a:extLst>
          </p:cNvPr>
          <p:cNvPicPr>
            <a:picLocks noChangeAspect="1"/>
          </p:cNvPicPr>
          <p:nvPr/>
        </p:nvPicPr>
        <p:blipFill rotWithShape="1">
          <a:blip r:embed="rId2">
            <a:extLst>
              <a:ext uri="{28A0092B-C50C-407E-A947-70E740481C1C}">
                <a14:useLocalDpi xmlns:a14="http://schemas.microsoft.com/office/drawing/2010/main" val="0"/>
              </a:ext>
            </a:extLst>
          </a:blip>
          <a:srcRect r="1230" b="1"/>
          <a:stretch/>
        </p:blipFill>
        <p:spPr bwMode="auto">
          <a:xfrm>
            <a:off x="959463" y="2792537"/>
            <a:ext cx="2944146" cy="227284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Plassholder for innhold 2">
            <a:extLst>
              <a:ext uri="{FF2B5EF4-FFF2-40B4-BE49-F238E27FC236}">
                <a16:creationId xmlns:a16="http://schemas.microsoft.com/office/drawing/2014/main" id="{006010B5-0CE9-EAD8-3E9F-16B4B99C505F}"/>
              </a:ext>
            </a:extLst>
          </p:cNvPr>
          <p:cNvGraphicFramePr>
            <a:graphicFrameLocks noGrp="1"/>
          </p:cNvGraphicFramePr>
          <p:nvPr>
            <p:ph idx="1"/>
            <p:extLst>
              <p:ext uri="{D42A27DB-BD31-4B8C-83A1-F6EECF244321}">
                <p14:modId xmlns:p14="http://schemas.microsoft.com/office/powerpoint/2010/main" val="3768999002"/>
              </p:ext>
            </p:extLst>
          </p:nvPr>
        </p:nvGraphicFramePr>
        <p:xfrm>
          <a:off x="4221298" y="2199287"/>
          <a:ext cx="5385859" cy="32030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20686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D25F302-27C5-414F-97F8-6EA0A6C02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ight Triangle 19">
            <a:extLst>
              <a:ext uri="{FF2B5EF4-FFF2-40B4-BE49-F238E27FC236}">
                <a16:creationId xmlns:a16="http://schemas.microsoft.com/office/drawing/2014/main" id="{830A36F8-48C2-4842-A87B-8CE8DF4E7F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8F451A30-466B-4996-9BA5-CD6ABCC6D5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4FD2C9E8-BD11-4318-8BD0-84094FD43751}"/>
              </a:ext>
            </a:extLst>
          </p:cNvPr>
          <p:cNvSpPr>
            <a:spLocks noGrp="1"/>
          </p:cNvSpPr>
          <p:nvPr>
            <p:ph type="title"/>
          </p:nvPr>
        </p:nvSpPr>
        <p:spPr>
          <a:xfrm>
            <a:off x="1123356" y="1188637"/>
            <a:ext cx="9984615" cy="1597228"/>
          </a:xfrm>
        </p:spPr>
        <p:txBody>
          <a:bodyPr>
            <a:normAutofit/>
          </a:bodyPr>
          <a:lstStyle/>
          <a:p>
            <a:r>
              <a:rPr lang="nb-NO" sz="6000"/>
              <a:t>Retningslinjer</a:t>
            </a:r>
          </a:p>
        </p:txBody>
      </p:sp>
      <p:pic>
        <p:nvPicPr>
          <p:cNvPr id="4" name="Bilde 3">
            <a:extLst>
              <a:ext uri="{FF2B5EF4-FFF2-40B4-BE49-F238E27FC236}">
                <a16:creationId xmlns:a16="http://schemas.microsoft.com/office/drawing/2014/main" id="{B4818AC8-DB88-4D7A-81FF-A04E0F0BC8A8}"/>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6030" r="7825" b="-4"/>
          <a:stretch/>
        </p:blipFill>
        <p:spPr>
          <a:xfrm>
            <a:off x="1123357" y="3018327"/>
            <a:ext cx="3533985" cy="2728198"/>
          </a:xfrm>
          <a:prstGeom prst="rect">
            <a:avLst/>
          </a:prstGeom>
        </p:spPr>
      </p:pic>
      <p:sp>
        <p:nvSpPr>
          <p:cNvPr id="3" name="Plassholder for innhold 2">
            <a:extLst>
              <a:ext uri="{FF2B5EF4-FFF2-40B4-BE49-F238E27FC236}">
                <a16:creationId xmlns:a16="http://schemas.microsoft.com/office/drawing/2014/main" id="{808E7C74-7B5C-449E-9CED-1B1781FC6EA1}"/>
              </a:ext>
            </a:extLst>
          </p:cNvPr>
          <p:cNvSpPr>
            <a:spLocks noGrp="1"/>
          </p:cNvSpPr>
          <p:nvPr>
            <p:ph idx="1"/>
          </p:nvPr>
        </p:nvSpPr>
        <p:spPr>
          <a:xfrm>
            <a:off x="5255260" y="2998278"/>
            <a:ext cx="4428236" cy="2728198"/>
          </a:xfrm>
        </p:spPr>
        <p:txBody>
          <a:bodyPr anchor="t">
            <a:normAutofit/>
          </a:bodyPr>
          <a:lstStyle/>
          <a:p>
            <a:r>
              <a:rPr lang="nb-NO" sz="2000" dirty="0"/>
              <a:t>Det kan være flere klassevenner i en klasse.</a:t>
            </a:r>
          </a:p>
          <a:p>
            <a:r>
              <a:rPr lang="nb-NO" sz="2000" dirty="0"/>
              <a:t>Du kan avtale hvor mye du er med.</a:t>
            </a:r>
          </a:p>
          <a:p>
            <a:r>
              <a:rPr lang="nb-NO" sz="2000" dirty="0"/>
              <a:t>En eller flere dager.</a:t>
            </a:r>
          </a:p>
          <a:p>
            <a:r>
              <a:rPr lang="nb-NO" sz="2000" dirty="0"/>
              <a:t>Perioder av året.</a:t>
            </a:r>
          </a:p>
          <a:p>
            <a:r>
              <a:rPr lang="nb-NO" sz="2000" dirty="0"/>
              <a:t>Det er lov å melde pass.</a:t>
            </a:r>
          </a:p>
        </p:txBody>
      </p:sp>
    </p:spTree>
    <p:extLst>
      <p:ext uri="{BB962C8B-B14F-4D97-AF65-F5344CB8AC3E}">
        <p14:creationId xmlns:p14="http://schemas.microsoft.com/office/powerpoint/2010/main" val="1461314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9D25F302-27C5-414F-97F8-6EA0A6C02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Bilde 3">
            <a:extLst>
              <a:ext uri="{FF2B5EF4-FFF2-40B4-BE49-F238E27FC236}">
                <a16:creationId xmlns:a16="http://schemas.microsoft.com/office/drawing/2014/main" id="{696804B1-1A00-4FCA-B587-0D906A30BB49}"/>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3" b="7173"/>
          <a:stretch/>
        </p:blipFill>
        <p:spPr>
          <a:xfrm>
            <a:off x="621675" y="623275"/>
            <a:ext cx="4032621" cy="5607882"/>
          </a:xfrm>
          <a:prstGeom prst="rect">
            <a:avLst/>
          </a:prstGeom>
          <a:noFill/>
        </p:spPr>
      </p:pic>
      <p:sp>
        <p:nvSpPr>
          <p:cNvPr id="7" name="Right Triangle 10">
            <a:extLst>
              <a:ext uri="{FF2B5EF4-FFF2-40B4-BE49-F238E27FC236}">
                <a16:creationId xmlns:a16="http://schemas.microsoft.com/office/drawing/2014/main" id="{830A36F8-48C2-4842-A87B-8CE8DF4E7F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12">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76029" y="623275"/>
            <a:ext cx="6570797"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7D4B0FD0-66BD-48BE-ABD0-950CD87DB4C3}"/>
              </a:ext>
            </a:extLst>
          </p:cNvPr>
          <p:cNvSpPr>
            <a:spLocks noGrp="1"/>
          </p:cNvSpPr>
          <p:nvPr>
            <p:ph type="title"/>
          </p:nvPr>
        </p:nvSpPr>
        <p:spPr>
          <a:xfrm>
            <a:off x="5465659" y="1188637"/>
            <a:ext cx="5642312" cy="1597228"/>
          </a:xfrm>
        </p:spPr>
        <p:txBody>
          <a:bodyPr>
            <a:normAutofit/>
          </a:bodyPr>
          <a:lstStyle/>
          <a:p>
            <a:r>
              <a:rPr lang="nb-NO" sz="5400"/>
              <a:t>Retningslinjer</a:t>
            </a:r>
          </a:p>
        </p:txBody>
      </p:sp>
      <p:sp>
        <p:nvSpPr>
          <p:cNvPr id="3" name="Plassholder for innhold 2">
            <a:extLst>
              <a:ext uri="{FF2B5EF4-FFF2-40B4-BE49-F238E27FC236}">
                <a16:creationId xmlns:a16="http://schemas.microsoft.com/office/drawing/2014/main" id="{F286C298-CB7C-4193-8E1B-5437C2E09312}"/>
              </a:ext>
            </a:extLst>
          </p:cNvPr>
          <p:cNvSpPr>
            <a:spLocks noGrp="1"/>
          </p:cNvSpPr>
          <p:nvPr>
            <p:ph idx="1"/>
          </p:nvPr>
        </p:nvSpPr>
        <p:spPr>
          <a:xfrm>
            <a:off x="5465659" y="2998278"/>
            <a:ext cx="4784329" cy="1974316"/>
          </a:xfrm>
        </p:spPr>
        <p:txBody>
          <a:bodyPr anchor="t">
            <a:normAutofit/>
          </a:bodyPr>
          <a:lstStyle/>
          <a:p>
            <a:r>
              <a:rPr lang="nb-NO" sz="1100" dirty="0"/>
              <a:t>Ha dialog med lærerne og rektor i det daglige.</a:t>
            </a:r>
          </a:p>
          <a:p>
            <a:r>
              <a:rPr lang="nb-NO" sz="1100" dirty="0"/>
              <a:t>Regelmessige samarbeidstreff med de andre.</a:t>
            </a:r>
          </a:p>
          <a:p>
            <a:r>
              <a:rPr lang="nb-NO" sz="1100" dirty="0"/>
              <a:t>Politiattest og taushetserklæring.</a:t>
            </a:r>
          </a:p>
          <a:p>
            <a:r>
              <a:rPr lang="nb-NO" sz="1100" dirty="0"/>
              <a:t>Frivillig og ulønnet.</a:t>
            </a:r>
          </a:p>
          <a:p>
            <a:r>
              <a:rPr lang="nb-NO" sz="1100" dirty="0"/>
              <a:t>Oppstart august 2022.</a:t>
            </a:r>
          </a:p>
          <a:p>
            <a:r>
              <a:rPr lang="nb-NO" sz="1100"/>
              <a:t>Du melder deg på ved å si ifra til rektor</a:t>
            </a:r>
          </a:p>
          <a:p>
            <a:r>
              <a:rPr lang="nb-NO" sz="1100" dirty="0"/>
              <a:t>Samtale og utvelgelse, referanser.</a:t>
            </a:r>
          </a:p>
        </p:txBody>
      </p:sp>
    </p:spTree>
    <p:extLst>
      <p:ext uri="{BB962C8B-B14F-4D97-AF65-F5344CB8AC3E}">
        <p14:creationId xmlns:p14="http://schemas.microsoft.com/office/powerpoint/2010/main" val="1489522786"/>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8A91FB57772A3547871CE85D3263EDC4" ma:contentTypeVersion="15" ma:contentTypeDescription="Opprett et nytt dokument." ma:contentTypeScope="" ma:versionID="2dbe7249247ff259bfdceb43b1ec8035">
  <xsd:schema xmlns:xsd="http://www.w3.org/2001/XMLSchema" xmlns:xs="http://www.w3.org/2001/XMLSchema" xmlns:p="http://schemas.microsoft.com/office/2006/metadata/properties" xmlns:ns2="a19a11bf-9f6b-45e8-a709-a7c40b099329" xmlns:ns3="3236bd8a-5d28-4175-a51a-e1b6ba576d54" targetNamespace="http://schemas.microsoft.com/office/2006/metadata/properties" ma:root="true" ma:fieldsID="3f6f0c300f6dcadfce71d24dc7f18ae2" ns2:_="" ns3:_="">
    <xsd:import namespace="a19a11bf-9f6b-45e8-a709-a7c40b099329"/>
    <xsd:import namespace="3236bd8a-5d28-4175-a51a-e1b6ba576d54"/>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ObjectDetectorVersions"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9a11bf-9f6b-45e8-a709-a7c40b09932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Bildemerkelapper" ma:readOnly="false" ma:fieldId="{5cf76f15-5ced-4ddc-b409-7134ff3c332f}" ma:taxonomyMulti="true" ma:sspId="44bd27e2-62de-4af1-85f7-19d8bf2bfc53"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Location" ma:index="22"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236bd8a-5d28-4175-a51a-e1b6ba576d54" elementFormDefault="qualified">
    <xsd:import namespace="http://schemas.microsoft.com/office/2006/documentManagement/types"/>
    <xsd:import namespace="http://schemas.microsoft.com/office/infopath/2007/PartnerControls"/>
    <xsd:element name="SharedWithUsers" ma:index="10"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ingsdetaljer" ma:internalName="SharedWithDetails" ma:readOnly="true">
      <xsd:simpleType>
        <xsd:restriction base="dms:Note">
          <xsd:maxLength value="255"/>
        </xsd:restriction>
      </xsd:simpleType>
    </xsd:element>
    <xsd:element name="TaxCatchAll" ma:index="17" nillable="true" ma:displayName="Taxonomy Catch All Column" ma:hidden="true" ma:list="{41bf109b-6708-472a-8152-973e693a168e}" ma:internalName="TaxCatchAll" ma:showField="CatchAllData" ma:web="3236bd8a-5d28-4175-a51a-e1b6ba576d5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19a11bf-9f6b-45e8-a709-a7c40b099329">
      <Terms xmlns="http://schemas.microsoft.com/office/infopath/2007/PartnerControls"/>
    </lcf76f155ced4ddcb4097134ff3c332f>
    <TaxCatchAll xmlns="3236bd8a-5d28-4175-a51a-e1b6ba576d54" xsi:nil="true"/>
  </documentManagement>
</p:properties>
</file>

<file path=customXml/itemProps1.xml><?xml version="1.0" encoding="utf-8"?>
<ds:datastoreItem xmlns:ds="http://schemas.openxmlformats.org/officeDocument/2006/customXml" ds:itemID="{627C6022-F053-4632-8D3C-CCDF14244C81}"/>
</file>

<file path=customXml/itemProps2.xml><?xml version="1.0" encoding="utf-8"?>
<ds:datastoreItem xmlns:ds="http://schemas.openxmlformats.org/officeDocument/2006/customXml" ds:itemID="{87350E42-5C84-4FCA-8D34-0B3040976510}"/>
</file>

<file path=customXml/itemProps3.xml><?xml version="1.0" encoding="utf-8"?>
<ds:datastoreItem xmlns:ds="http://schemas.openxmlformats.org/officeDocument/2006/customXml" ds:itemID="{A4895764-1AD2-4FB8-8B3E-53FDD30E681F}"/>
</file>

<file path=docProps/app.xml><?xml version="1.0" encoding="utf-8"?>
<Properties xmlns="http://schemas.openxmlformats.org/officeDocument/2006/extended-properties" xmlns:vt="http://schemas.openxmlformats.org/officeDocument/2006/docPropsVTypes">
  <Template/>
  <TotalTime>103</TotalTime>
  <Words>630</Words>
  <Application>Microsoft Office PowerPoint</Application>
  <PresentationFormat>Widescreen</PresentationFormat>
  <Paragraphs>71</Paragraphs>
  <Slides>8</Slides>
  <Notes>2</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8</vt:i4>
      </vt:variant>
    </vt:vector>
  </HeadingPairs>
  <TitlesOfParts>
    <vt:vector size="13" baseType="lpstr">
      <vt:lpstr>Arial</vt:lpstr>
      <vt:lpstr>Calibri</vt:lpstr>
      <vt:lpstr>Calibri Light</vt:lpstr>
      <vt:lpstr>Wingdings</vt:lpstr>
      <vt:lpstr>Office-tema</vt:lpstr>
      <vt:lpstr>Klassevenn</vt:lpstr>
      <vt:lpstr>Aldersvennlige Sandefjord</vt:lpstr>
      <vt:lpstr>Aldersvennlige Sandefjord</vt:lpstr>
      <vt:lpstr>Bakgrunn</vt:lpstr>
      <vt:lpstr>Tiltak i KBU</vt:lpstr>
      <vt:lpstr>Hva er en klassevenn?</vt:lpstr>
      <vt:lpstr>Retningslinjer</vt:lpstr>
      <vt:lpstr>Retningslinjer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Hans Christian Nystad</dc:creator>
  <cp:lastModifiedBy>Hans Christian Nystad</cp:lastModifiedBy>
  <cp:revision>2</cp:revision>
  <dcterms:created xsi:type="dcterms:W3CDTF">2022-05-22T20:29:14Z</dcterms:created>
  <dcterms:modified xsi:type="dcterms:W3CDTF">2022-06-15T15:44:40Z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0x0101008A91FB57772A3547871CE85D3263EDC4</vt:lpwstr>
  </property>
</Properties>
</file>